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146849216" r:id="rId5"/>
    <p:sldId id="2146849219" r:id="rId6"/>
    <p:sldId id="2146849220" r:id="rId7"/>
    <p:sldId id="2146849221" r:id="rId8"/>
    <p:sldId id="256" r:id="rId9"/>
    <p:sldId id="2146849241" r:id="rId10"/>
    <p:sldId id="2146849223" r:id="rId11"/>
    <p:sldId id="2146849224" r:id="rId12"/>
    <p:sldId id="2146849225" r:id="rId13"/>
    <p:sldId id="2146849240" r:id="rId14"/>
    <p:sldId id="2146849227" r:id="rId15"/>
    <p:sldId id="2146849228" r:id="rId16"/>
    <p:sldId id="2146849242" r:id="rId17"/>
    <p:sldId id="2146849233" r:id="rId18"/>
    <p:sldId id="2146849239" r:id="rId19"/>
    <p:sldId id="2146849238" r:id="rId20"/>
    <p:sldId id="2146849235" r:id="rId21"/>
  </p:sldIdLst>
  <p:sldSz cx="12192000" cy="6858000"/>
  <p:notesSz cx="6958013" cy="99472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E9639D4-E3E2-4D34-9284-5A2195B3D0D7}">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64" autoAdjust="0"/>
    <p:restoredTop sz="97307" autoAdjust="0"/>
  </p:normalViewPr>
  <p:slideViewPr>
    <p:cSldViewPr showGuides="1">
      <p:cViewPr varScale="1">
        <p:scale>
          <a:sx n="108" d="100"/>
          <a:sy n="108" d="100"/>
        </p:scale>
        <p:origin x="84" y="7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howGuides="1">
      <p:cViewPr>
        <p:scale>
          <a:sx n="200" d="100"/>
          <a:sy n="200" d="100"/>
        </p:scale>
        <p:origin x="3168" y="-330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opfzeilenplatzhalter 1">
            <a:extLst>
              <a:ext uri="{FF2B5EF4-FFF2-40B4-BE49-F238E27FC236}">
                <a16:creationId xmlns:a16="http://schemas.microsoft.com/office/drawing/2014/main" id="{7021594F-60AF-5030-27F4-B919E0755C05}"/>
              </a:ext>
            </a:extLst>
          </p:cNvPr>
          <p:cNvSpPr>
            <a:spLocks noGrp="1"/>
          </p:cNvSpPr>
          <p:nvPr>
            <p:ph type="hdr" sz="quarter"/>
          </p:nvPr>
        </p:nvSpPr>
        <p:spPr bwMode="gray">
          <a:xfrm>
            <a:off x="184640" y="0"/>
            <a:ext cx="5886653" cy="499091"/>
          </a:xfrm>
          <a:prstGeom prst="rect">
            <a:avLst/>
          </a:prstGeom>
        </p:spPr>
        <p:txBody>
          <a:bodyPr vert="horz" lIns="0" tIns="144000" rIns="0" bIns="0" rtlCol="0"/>
          <a:lstStyle>
            <a:lvl1pPr algn="l">
              <a:defRPr sz="700">
                <a:solidFill>
                  <a:schemeClr val="bg2"/>
                </a:solidFill>
              </a:defRPr>
            </a:lvl1pPr>
          </a:lstStyle>
          <a:p>
            <a:endParaRPr lang="de-DE" dirty="0"/>
          </a:p>
        </p:txBody>
      </p:sp>
      <p:sp>
        <p:nvSpPr>
          <p:cNvPr id="7" name="Datumsplatzhalter 2">
            <a:extLst>
              <a:ext uri="{FF2B5EF4-FFF2-40B4-BE49-F238E27FC236}">
                <a16:creationId xmlns:a16="http://schemas.microsoft.com/office/drawing/2014/main" id="{45C4C54D-5268-2170-0B7D-70659D206B08}"/>
              </a:ext>
            </a:extLst>
          </p:cNvPr>
          <p:cNvSpPr>
            <a:spLocks noGrp="1"/>
          </p:cNvSpPr>
          <p:nvPr>
            <p:ph type="dt" idx="1"/>
          </p:nvPr>
        </p:nvSpPr>
        <p:spPr bwMode="gray">
          <a:xfrm>
            <a:off x="6071293" y="0"/>
            <a:ext cx="700471" cy="499091"/>
          </a:xfrm>
          <a:prstGeom prst="rect">
            <a:avLst/>
          </a:prstGeom>
        </p:spPr>
        <p:txBody>
          <a:bodyPr vert="horz" lIns="0" tIns="144000" rIns="0" bIns="0" rtlCol="0"/>
          <a:lstStyle>
            <a:lvl1pPr algn="r">
              <a:defRPr sz="700">
                <a:solidFill>
                  <a:schemeClr val="bg2"/>
                </a:solidFill>
              </a:defRPr>
            </a:lvl1pPr>
          </a:lstStyle>
          <a:p>
            <a:fld id="{0530C102-DC59-4ADF-BCE9-B21E5AA1F1ED}" type="datetimeFigureOut">
              <a:rPr lang="de-DE" smtClean="0"/>
              <a:pPr/>
              <a:t>07.07.2025</a:t>
            </a:fld>
            <a:endParaRPr lang="de-DE" dirty="0"/>
          </a:p>
        </p:txBody>
      </p:sp>
      <p:sp>
        <p:nvSpPr>
          <p:cNvPr id="8" name="Fußzeilenplatzhalter 5">
            <a:extLst>
              <a:ext uri="{FF2B5EF4-FFF2-40B4-BE49-F238E27FC236}">
                <a16:creationId xmlns:a16="http://schemas.microsoft.com/office/drawing/2014/main" id="{A7568FAF-32D5-F797-5874-241DEBC3A7AC}"/>
              </a:ext>
            </a:extLst>
          </p:cNvPr>
          <p:cNvSpPr>
            <a:spLocks noGrp="1"/>
          </p:cNvSpPr>
          <p:nvPr>
            <p:ph type="ftr" sz="quarter" idx="2"/>
          </p:nvPr>
        </p:nvSpPr>
        <p:spPr bwMode="gray">
          <a:xfrm>
            <a:off x="184640" y="9448185"/>
            <a:ext cx="5886653" cy="499090"/>
          </a:xfrm>
          <a:prstGeom prst="rect">
            <a:avLst/>
          </a:prstGeom>
        </p:spPr>
        <p:txBody>
          <a:bodyPr vert="horz" lIns="0" tIns="0" rIns="0" bIns="144000" rtlCol="0" anchor="b"/>
          <a:lstStyle>
            <a:lvl1pPr algn="l">
              <a:defRPr sz="700">
                <a:solidFill>
                  <a:schemeClr val="bg2"/>
                </a:solidFill>
              </a:defRPr>
            </a:lvl1pPr>
          </a:lstStyle>
          <a:p>
            <a:endParaRPr lang="de-DE" dirty="0"/>
          </a:p>
        </p:txBody>
      </p:sp>
      <p:sp>
        <p:nvSpPr>
          <p:cNvPr id="9" name="Foliennummernplatzhalter 6">
            <a:extLst>
              <a:ext uri="{FF2B5EF4-FFF2-40B4-BE49-F238E27FC236}">
                <a16:creationId xmlns:a16="http://schemas.microsoft.com/office/drawing/2014/main" id="{6A11AFD2-EF91-BDDC-349A-DB1934250BB8}"/>
              </a:ext>
            </a:extLst>
          </p:cNvPr>
          <p:cNvSpPr>
            <a:spLocks noGrp="1"/>
          </p:cNvSpPr>
          <p:nvPr>
            <p:ph type="sldNum" sz="quarter" idx="3"/>
          </p:nvPr>
        </p:nvSpPr>
        <p:spPr bwMode="gray">
          <a:xfrm>
            <a:off x="6071293" y="9448185"/>
            <a:ext cx="700471" cy="499090"/>
          </a:xfrm>
          <a:prstGeom prst="rect">
            <a:avLst/>
          </a:prstGeom>
        </p:spPr>
        <p:txBody>
          <a:bodyPr vert="horz" lIns="0" tIns="0" rIns="0" bIns="144000" rtlCol="0" anchor="b"/>
          <a:lstStyle>
            <a:lvl1pPr algn="r">
              <a:defRPr sz="700">
                <a:solidFill>
                  <a:schemeClr val="bg2"/>
                </a:solidFill>
              </a:defRPr>
            </a:lvl1pPr>
          </a:lstStyle>
          <a:p>
            <a:fld id="{8D601724-35E3-4B40-B93F-B7E192B7FF5D}" type="slidenum">
              <a:rPr lang="de-DE" smtClean="0"/>
              <a:pPr/>
              <a:t>‹Nr.›</a:t>
            </a:fld>
            <a:endParaRPr lang="de-DE" dirty="0"/>
          </a:p>
        </p:txBody>
      </p:sp>
    </p:spTree>
    <p:extLst>
      <p:ext uri="{BB962C8B-B14F-4D97-AF65-F5344CB8AC3E}">
        <p14:creationId xmlns:p14="http://schemas.microsoft.com/office/powerpoint/2010/main" val="355061043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704" userDrawn="1">
          <p15:clr>
            <a:srgbClr val="F26B43"/>
          </p15:clr>
        </p15:guide>
        <p15:guide id="2" pos="219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bwMode="gray">
          <a:xfrm>
            <a:off x="184640" y="0"/>
            <a:ext cx="5886653" cy="499091"/>
          </a:xfrm>
          <a:prstGeom prst="rect">
            <a:avLst/>
          </a:prstGeom>
        </p:spPr>
        <p:txBody>
          <a:bodyPr vert="horz" lIns="0" tIns="144000" rIns="0" bIns="0" rtlCol="0"/>
          <a:lstStyle>
            <a:lvl1pPr algn="l">
              <a:defRPr sz="700">
                <a:solidFill>
                  <a:schemeClr val="bg2"/>
                </a:solidFill>
              </a:defRPr>
            </a:lvl1pPr>
          </a:lstStyle>
          <a:p>
            <a:endParaRPr lang="de-DE" dirty="0"/>
          </a:p>
        </p:txBody>
      </p:sp>
      <p:sp>
        <p:nvSpPr>
          <p:cNvPr id="3" name="Datumsplatzhalter 2"/>
          <p:cNvSpPr>
            <a:spLocks noGrp="1"/>
          </p:cNvSpPr>
          <p:nvPr>
            <p:ph type="dt" idx="1"/>
          </p:nvPr>
        </p:nvSpPr>
        <p:spPr bwMode="gray">
          <a:xfrm>
            <a:off x="6071293" y="0"/>
            <a:ext cx="700471" cy="499091"/>
          </a:xfrm>
          <a:prstGeom prst="rect">
            <a:avLst/>
          </a:prstGeom>
        </p:spPr>
        <p:txBody>
          <a:bodyPr vert="horz" lIns="0" tIns="144000" rIns="0" bIns="0" rtlCol="0"/>
          <a:lstStyle>
            <a:lvl1pPr algn="r">
              <a:defRPr sz="700">
                <a:solidFill>
                  <a:schemeClr val="bg2"/>
                </a:solidFill>
              </a:defRPr>
            </a:lvl1pPr>
          </a:lstStyle>
          <a:p>
            <a:fld id="{0530C102-DC59-4ADF-BCE9-B21E5AA1F1ED}" type="datetimeFigureOut">
              <a:rPr lang="de-DE" smtClean="0"/>
              <a:pPr/>
              <a:t>07.07.2025</a:t>
            </a:fld>
            <a:endParaRPr lang="de-DE" dirty="0"/>
          </a:p>
        </p:txBody>
      </p:sp>
      <p:sp>
        <p:nvSpPr>
          <p:cNvPr id="4" name="Folienbildplatzhalter 3"/>
          <p:cNvSpPr>
            <a:spLocks noGrp="1" noRot="1" noChangeAspect="1"/>
          </p:cNvSpPr>
          <p:nvPr>
            <p:ph type="sldImg" idx="2"/>
          </p:nvPr>
        </p:nvSpPr>
        <p:spPr bwMode="gray">
          <a:xfrm>
            <a:off x="184640" y="499091"/>
            <a:ext cx="6588732" cy="3707147"/>
          </a:xfrm>
          <a:prstGeom prst="rect">
            <a:avLst/>
          </a:prstGeom>
          <a:noFill/>
          <a:ln w="6350">
            <a:solidFill>
              <a:schemeClr val="bg2"/>
            </a:solidFill>
          </a:ln>
        </p:spPr>
        <p:txBody>
          <a:bodyPr vert="horz" lIns="96597" tIns="48299" rIns="96597" bIns="48299" rtlCol="0" anchor="ctr"/>
          <a:lstStyle/>
          <a:p>
            <a:endParaRPr lang="de-DE" dirty="0"/>
          </a:p>
        </p:txBody>
      </p:sp>
      <p:sp>
        <p:nvSpPr>
          <p:cNvPr id="5" name="Notizenplatzhalter 4"/>
          <p:cNvSpPr>
            <a:spLocks noGrp="1"/>
          </p:cNvSpPr>
          <p:nvPr>
            <p:ph type="body" sz="quarter" idx="3"/>
          </p:nvPr>
        </p:nvSpPr>
        <p:spPr bwMode="gray">
          <a:xfrm>
            <a:off x="192088" y="4398211"/>
            <a:ext cx="6581284" cy="4679883"/>
          </a:xfrm>
          <a:prstGeom prst="rect">
            <a:avLst/>
          </a:prstGeom>
        </p:spPr>
        <p:txBody>
          <a:bodyPr vert="horz" lIns="0" tIns="0" rIns="0" bIns="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6" name="Fußzeilenplatzhalter 5"/>
          <p:cNvSpPr>
            <a:spLocks noGrp="1"/>
          </p:cNvSpPr>
          <p:nvPr>
            <p:ph type="ftr" sz="quarter" idx="4"/>
          </p:nvPr>
        </p:nvSpPr>
        <p:spPr bwMode="gray">
          <a:xfrm>
            <a:off x="184640" y="9448185"/>
            <a:ext cx="5886653" cy="499090"/>
          </a:xfrm>
          <a:prstGeom prst="rect">
            <a:avLst/>
          </a:prstGeom>
        </p:spPr>
        <p:txBody>
          <a:bodyPr vert="horz" lIns="0" tIns="0" rIns="0" bIns="144000" rtlCol="0" anchor="b"/>
          <a:lstStyle>
            <a:lvl1pPr algn="l">
              <a:defRPr sz="700">
                <a:solidFill>
                  <a:schemeClr val="bg2"/>
                </a:solidFill>
              </a:defRPr>
            </a:lvl1pPr>
          </a:lstStyle>
          <a:p>
            <a:endParaRPr lang="de-DE" dirty="0"/>
          </a:p>
        </p:txBody>
      </p:sp>
      <p:sp>
        <p:nvSpPr>
          <p:cNvPr id="7" name="Foliennummernplatzhalter 6"/>
          <p:cNvSpPr>
            <a:spLocks noGrp="1"/>
          </p:cNvSpPr>
          <p:nvPr>
            <p:ph type="sldNum" sz="quarter" idx="5"/>
          </p:nvPr>
        </p:nvSpPr>
        <p:spPr bwMode="gray">
          <a:xfrm>
            <a:off x="6071293" y="9448185"/>
            <a:ext cx="700471" cy="499090"/>
          </a:xfrm>
          <a:prstGeom prst="rect">
            <a:avLst/>
          </a:prstGeom>
        </p:spPr>
        <p:txBody>
          <a:bodyPr vert="horz" lIns="0" tIns="0" rIns="0" bIns="144000" rtlCol="0" anchor="b"/>
          <a:lstStyle>
            <a:lvl1pPr algn="r">
              <a:defRPr sz="700">
                <a:solidFill>
                  <a:schemeClr val="bg2"/>
                </a:solidFill>
              </a:defRPr>
            </a:lvl1pPr>
          </a:lstStyle>
          <a:p>
            <a:fld id="{8D601724-35E3-4B40-B93F-B7E192B7FF5D}" type="slidenum">
              <a:rPr lang="de-DE" smtClean="0"/>
              <a:pPr/>
              <a:t>‹Nr.›</a:t>
            </a:fld>
            <a:endParaRPr lang="de-DE" dirty="0"/>
          </a:p>
        </p:txBody>
      </p:sp>
    </p:spTree>
    <p:extLst>
      <p:ext uri="{BB962C8B-B14F-4D97-AF65-F5344CB8AC3E}">
        <p14:creationId xmlns:p14="http://schemas.microsoft.com/office/powerpoint/2010/main" val="329857443"/>
      </p:ext>
    </p:extLst>
  </p:cSld>
  <p:clrMap bg1="lt1" tx1="dk1" bg2="lt2" tx2="dk2" accent1="accent1" accent2="accent2" accent3="accent3" accent4="accent4" accent5="accent5" accent6="accent6" hlink="hlink" folHlink="folHlink"/>
  <p:notesStyle>
    <a:lvl1pPr marL="0" indent="0" algn="l" defTabSz="914400" rtl="0" eaLnBrk="1" latinLnBrk="0" hangingPunct="1">
      <a:lnSpc>
        <a:spcPct val="110000"/>
      </a:lnSpc>
      <a:spcBef>
        <a:spcPts val="300"/>
      </a:spcBef>
      <a:spcAft>
        <a:spcPts val="300"/>
      </a:spcAft>
      <a:defRPr sz="1200" kern="1200">
        <a:solidFill>
          <a:srgbClr val="000000"/>
        </a:solidFill>
        <a:latin typeface="+mn-lt"/>
        <a:ea typeface="+mn-ea"/>
        <a:cs typeface="+mn-cs"/>
      </a:defRPr>
    </a:lvl1pPr>
    <a:lvl2pPr marL="252000" indent="-252000" algn="l" defTabSz="914400" rtl="0" eaLnBrk="1" latinLnBrk="0" hangingPunct="1">
      <a:lnSpc>
        <a:spcPct val="110000"/>
      </a:lnSpc>
      <a:spcBef>
        <a:spcPts val="300"/>
      </a:spcBef>
      <a:spcAft>
        <a:spcPts val="300"/>
      </a:spcAft>
      <a:buClr>
        <a:schemeClr val="accent1"/>
      </a:buClr>
      <a:buFont typeface="Wingdings" panose="05000000000000000000" pitchFamily="2" charset="2"/>
      <a:buChar char="§"/>
      <a:defRPr sz="1200" kern="1200">
        <a:solidFill>
          <a:srgbClr val="000000"/>
        </a:solidFill>
        <a:latin typeface="+mn-lt"/>
        <a:ea typeface="+mn-ea"/>
        <a:cs typeface="+mn-cs"/>
      </a:defRPr>
    </a:lvl2pPr>
    <a:lvl3pPr marL="252000" indent="-252000" algn="l" defTabSz="914400" rtl="0" eaLnBrk="1" latinLnBrk="0" hangingPunct="1">
      <a:lnSpc>
        <a:spcPct val="110000"/>
      </a:lnSpc>
      <a:spcBef>
        <a:spcPts val="300"/>
      </a:spcBef>
      <a:spcAft>
        <a:spcPts val="300"/>
      </a:spcAft>
      <a:buClr>
        <a:schemeClr val="accent1"/>
      </a:buClr>
      <a:buFont typeface="+mj-lt"/>
      <a:buAutoNum type="arabicPeriod"/>
      <a:defRPr sz="1200" kern="1200">
        <a:solidFill>
          <a:srgbClr val="000000"/>
        </a:solidFill>
        <a:latin typeface="+mn-lt"/>
        <a:ea typeface="+mn-ea"/>
        <a:cs typeface="+mn-cs"/>
      </a:defRPr>
    </a:lvl3pPr>
    <a:lvl4pPr marL="504000" indent="-252000" algn="l" defTabSz="914400" rtl="0" eaLnBrk="1" latinLnBrk="0" hangingPunct="1">
      <a:lnSpc>
        <a:spcPct val="110000"/>
      </a:lnSpc>
      <a:spcBef>
        <a:spcPts val="0"/>
      </a:spcBef>
      <a:spcAft>
        <a:spcPts val="300"/>
      </a:spcAft>
      <a:buClr>
        <a:schemeClr val="accent1"/>
      </a:buClr>
      <a:buFont typeface="Symbol" panose="05050102010706020507" pitchFamily="18" charset="2"/>
      <a:buChar char="-"/>
      <a:defRPr sz="1200" kern="1200">
        <a:solidFill>
          <a:srgbClr val="000000"/>
        </a:solidFill>
        <a:latin typeface="+mn-lt"/>
        <a:ea typeface="+mn-ea"/>
        <a:cs typeface="+mn-cs"/>
      </a:defRPr>
    </a:lvl4pPr>
    <a:lvl5pPr marL="504000" indent="-252000" algn="l" defTabSz="914400" rtl="0" eaLnBrk="1" latinLnBrk="0" hangingPunct="1">
      <a:lnSpc>
        <a:spcPct val="110000"/>
      </a:lnSpc>
      <a:spcBef>
        <a:spcPts val="0"/>
      </a:spcBef>
      <a:spcAft>
        <a:spcPts val="300"/>
      </a:spcAft>
      <a:buClr>
        <a:schemeClr val="accent1"/>
      </a:buClr>
      <a:buFont typeface="+mj-lt"/>
      <a:buAutoNum type="alphaLcPeriod"/>
      <a:defRPr sz="1200" kern="1200">
        <a:solidFill>
          <a:srgbClr val="000000"/>
        </a:solidFill>
        <a:latin typeface="+mn-lt"/>
        <a:ea typeface="+mn-ea"/>
        <a:cs typeface="+mn-cs"/>
      </a:defRPr>
    </a:lvl5pPr>
    <a:lvl6pPr marL="0" indent="0" algn="l" defTabSz="914400" rtl="0" eaLnBrk="1" latinLnBrk="0" hangingPunct="1">
      <a:lnSpc>
        <a:spcPct val="110000"/>
      </a:lnSpc>
      <a:spcBef>
        <a:spcPts val="1000"/>
      </a:spcBef>
      <a:spcAft>
        <a:spcPts val="600"/>
      </a:spcAft>
      <a:defRPr sz="1600" b="1" kern="1200">
        <a:solidFill>
          <a:schemeClr val="accent1"/>
        </a:solidFill>
        <a:latin typeface="+mn-lt"/>
        <a:ea typeface="+mn-ea"/>
        <a:cs typeface="+mn-cs"/>
      </a:defRPr>
    </a:lvl6pPr>
    <a:lvl7pPr marL="0" indent="0" algn="l" defTabSz="914400" rtl="0" eaLnBrk="1" latinLnBrk="0" hangingPunct="1">
      <a:lnSpc>
        <a:spcPct val="110000"/>
      </a:lnSpc>
      <a:spcBef>
        <a:spcPts val="300"/>
      </a:spcBef>
      <a:spcAft>
        <a:spcPts val="300"/>
      </a:spcAft>
      <a:defRPr sz="800" kern="1200">
        <a:solidFill>
          <a:srgbClr val="000000"/>
        </a:solidFill>
        <a:latin typeface="+mn-lt"/>
        <a:ea typeface="+mn-ea"/>
        <a:cs typeface="+mn-cs"/>
      </a:defRPr>
    </a:lvl7pPr>
    <a:lvl8pPr marL="0" indent="0" algn="l" defTabSz="914400" rtl="0" eaLnBrk="1" latinLnBrk="0" hangingPunct="1">
      <a:lnSpc>
        <a:spcPct val="110000"/>
      </a:lnSpc>
      <a:spcBef>
        <a:spcPts val="300"/>
      </a:spcBef>
      <a:spcAft>
        <a:spcPts val="300"/>
      </a:spcAft>
      <a:defRPr sz="800" kern="1200">
        <a:solidFill>
          <a:srgbClr val="000000"/>
        </a:solidFill>
        <a:latin typeface="+mn-lt"/>
        <a:ea typeface="+mn-ea"/>
        <a:cs typeface="+mn-cs"/>
      </a:defRPr>
    </a:lvl8pPr>
    <a:lvl9pPr marL="0" indent="0" algn="l" defTabSz="914400" rtl="0" eaLnBrk="1" latinLnBrk="0" hangingPunct="1">
      <a:lnSpc>
        <a:spcPct val="110000"/>
      </a:lnSpc>
      <a:spcBef>
        <a:spcPts val="300"/>
      </a:spcBef>
      <a:spcAft>
        <a:spcPts val="300"/>
      </a:spcAft>
      <a:defRPr sz="800" kern="1200">
        <a:solidFill>
          <a:srgbClr val="000000"/>
        </a:solidFill>
        <a:latin typeface="+mn-lt"/>
        <a:ea typeface="+mn-ea"/>
        <a:cs typeface="+mn-cs"/>
      </a:defRPr>
    </a:lvl9pPr>
  </p:notesStyle>
  <p:extLst>
    <p:ext uri="{620B2872-D7B9-4A21-9093-7833F8D536E1}">
      <p15:sldGuideLst xmlns:p15="http://schemas.microsoft.com/office/powerpoint/2012/main">
        <p15:guide id="1" orient="horz" pos="2772" userDrawn="1">
          <p15:clr>
            <a:srgbClr val="F26B43"/>
          </p15:clr>
        </p15:guide>
        <p15:guide id="2" pos="121" userDrawn="1">
          <p15:clr>
            <a:srgbClr val="F26B43"/>
          </p15:clr>
        </p15:guide>
        <p15:guide id="3" pos="4271"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84150" y="498475"/>
            <a:ext cx="6589713" cy="37084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D601724-35E3-4B40-B93F-B7E192B7FF5D}" type="slidenum">
              <a:rPr lang="de-DE" smtClean="0"/>
              <a:pPr/>
              <a:t>5</a:t>
            </a:fld>
            <a:endParaRPr lang="de-DE" dirty="0"/>
          </a:p>
        </p:txBody>
      </p:sp>
    </p:spTree>
    <p:extLst>
      <p:ext uri="{BB962C8B-B14F-4D97-AF65-F5344CB8AC3E}">
        <p14:creationId xmlns:p14="http://schemas.microsoft.com/office/powerpoint/2010/main" val="365183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84150" y="498475"/>
            <a:ext cx="6589713" cy="37084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D601724-35E3-4B40-B93F-B7E192B7FF5D}" type="slidenum">
              <a:rPr lang="de-DE" smtClean="0"/>
              <a:pPr/>
              <a:t>6</a:t>
            </a:fld>
            <a:endParaRPr lang="de-DE" dirty="0"/>
          </a:p>
        </p:txBody>
      </p:sp>
    </p:spTree>
    <p:extLst>
      <p:ext uri="{BB962C8B-B14F-4D97-AF65-F5344CB8AC3E}">
        <p14:creationId xmlns:p14="http://schemas.microsoft.com/office/powerpoint/2010/main" val="752750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n">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60EB3CE-8FA7-6B59-50FD-F65D29AB3304}"/>
              </a:ext>
            </a:extLst>
          </p:cNvPr>
          <p:cNvSpPr txBox="1">
            <a:spLocks/>
          </p:cNvSpPr>
          <p:nvPr userDrawn="1"/>
        </p:nvSpPr>
        <p:spPr bwMode="gray">
          <a:xfrm>
            <a:off x="1234988" y="1592263"/>
            <a:ext cx="10585538" cy="3457574"/>
          </a:xfrm>
          <a:prstGeom prst="rect">
            <a:avLst/>
          </a:prstGeom>
          <a:noFill/>
        </p:spPr>
        <p:txBody>
          <a:bodyPr wrap="square" lIns="0" tIns="0" rIns="0" bIns="0" rtlCol="0" anchor="ctr">
            <a:noAutofit/>
          </a:bodyPr>
          <a:lstStyle/>
          <a:p>
            <a:pPr marL="0" indent="0" algn="l" defTabSz="914347">
              <a:lnSpc>
                <a:spcPct val="110000"/>
              </a:lnSpc>
              <a:spcBef>
                <a:spcPts val="300"/>
              </a:spcBef>
              <a:spcAft>
                <a:spcPts val="300"/>
              </a:spcAft>
              <a:buClr>
                <a:schemeClr val="accent1"/>
              </a:buClr>
              <a:buSzPct val="90000"/>
              <a:buFont typeface="Wingdings" panose="05000000000000000000" pitchFamily="2" charset="2"/>
              <a:buNone/>
            </a:pPr>
            <a:r>
              <a:rPr lang="de-DE" sz="12000" b="1" dirty="0">
                <a:solidFill>
                  <a:schemeClr val="bg1"/>
                </a:solidFill>
              </a:rPr>
              <a:t>Titelfolien</a:t>
            </a:r>
          </a:p>
        </p:txBody>
      </p:sp>
      <p:grpSp>
        <p:nvGrpSpPr>
          <p:cNvPr id="8" name="Gruppieren 7">
            <a:extLst>
              <a:ext uri="{FF2B5EF4-FFF2-40B4-BE49-F238E27FC236}">
                <a16:creationId xmlns:a16="http://schemas.microsoft.com/office/drawing/2014/main" id="{C9806C6D-0905-EEEA-0B68-C996F2964FF2}"/>
              </a:ext>
            </a:extLst>
          </p:cNvPr>
          <p:cNvGrpSpPr/>
          <p:nvPr userDrawn="1"/>
        </p:nvGrpSpPr>
        <p:grpSpPr>
          <a:xfrm>
            <a:off x="9749847" y="2816226"/>
            <a:ext cx="1207276" cy="1009648"/>
            <a:chOff x="9336214" y="2528900"/>
            <a:chExt cx="1980368" cy="1656188"/>
          </a:xfrm>
        </p:grpSpPr>
        <p:cxnSp>
          <p:nvCxnSpPr>
            <p:cNvPr id="4" name="Gerader Verbinder 3">
              <a:extLst>
                <a:ext uri="{FF2B5EF4-FFF2-40B4-BE49-F238E27FC236}">
                  <a16:creationId xmlns:a16="http://schemas.microsoft.com/office/drawing/2014/main" id="{5E157EA1-ECC1-A9AA-1AF8-CA75A4644506}"/>
                </a:ext>
              </a:extLst>
            </p:cNvPr>
            <p:cNvCxnSpPr>
              <a:cxnSpLocks/>
            </p:cNvCxnSpPr>
            <p:nvPr userDrawn="1"/>
          </p:nvCxnSpPr>
          <p:spPr bwMode="gray">
            <a:xfrm>
              <a:off x="9336214" y="3356994"/>
              <a:ext cx="1980368" cy="0"/>
            </a:xfrm>
            <a:prstGeom prst="line">
              <a:avLst/>
            </a:prstGeom>
            <a:ln w="1524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aute 4">
              <a:extLst>
                <a:ext uri="{FF2B5EF4-FFF2-40B4-BE49-F238E27FC236}">
                  <a16:creationId xmlns:a16="http://schemas.microsoft.com/office/drawing/2014/main" id="{FDC88BE7-F254-7F88-E4BE-4948376941CA}"/>
                </a:ext>
              </a:extLst>
            </p:cNvPr>
            <p:cNvSpPr/>
            <p:nvPr userDrawn="1"/>
          </p:nvSpPr>
          <p:spPr bwMode="gray">
            <a:xfrm>
              <a:off x="10488488" y="2528900"/>
              <a:ext cx="828094" cy="1656188"/>
            </a:xfrm>
            <a:custGeom>
              <a:avLst/>
              <a:gdLst>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0 w 648072"/>
                <a:gd name="connsiteY4" fmla="*/ 32403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91440 w 648072"/>
                <a:gd name="connsiteY4" fmla="*/ 41547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0" fmla="*/ 0 w 324036"/>
                <a:gd name="connsiteY0" fmla="*/ 0 h 648072"/>
                <a:gd name="connsiteX1" fmla="*/ 324036 w 324036"/>
                <a:gd name="connsiteY1" fmla="*/ 324036 h 648072"/>
                <a:gd name="connsiteX2" fmla="*/ 0 w 324036"/>
                <a:gd name="connsiteY2" fmla="*/ 648072 h 648072"/>
              </a:gdLst>
              <a:ahLst/>
              <a:cxnLst>
                <a:cxn ang="0">
                  <a:pos x="connsiteX0" y="connsiteY0"/>
                </a:cxn>
                <a:cxn ang="0">
                  <a:pos x="connsiteX1" y="connsiteY1"/>
                </a:cxn>
                <a:cxn ang="0">
                  <a:pos x="connsiteX2" y="connsiteY2"/>
                </a:cxn>
              </a:cxnLst>
              <a:rect l="l" t="t" r="r" b="b"/>
              <a:pathLst>
                <a:path w="324036" h="648072">
                  <a:moveTo>
                    <a:pt x="0" y="0"/>
                  </a:moveTo>
                  <a:lnTo>
                    <a:pt x="324036" y="324036"/>
                  </a:lnTo>
                  <a:lnTo>
                    <a:pt x="0" y="648072"/>
                  </a:lnTo>
                </a:path>
              </a:pathLst>
            </a:custGeom>
            <a:noFill/>
            <a:ln w="152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grpSp>
    </p:spTree>
    <p:extLst>
      <p:ext uri="{BB962C8B-B14F-4D97-AF65-F5344CB8AC3E}">
        <p14:creationId xmlns:p14="http://schemas.microsoft.com/office/powerpoint/2010/main" val="15242467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Zweispaltig Blau">
    <p:bg>
      <p:bgPr>
        <a:solidFill>
          <a:schemeClr val="accent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CD1E56A9-7120-0C1B-1DFE-FB4F2B9F90B7}"/>
              </a:ext>
            </a:extLst>
          </p:cNvPr>
          <p:cNvSpPr/>
          <p:nvPr userDrawn="1"/>
        </p:nvSpPr>
        <p:spPr bwMode="gray">
          <a:xfrm>
            <a:off x="10091738" y="0"/>
            <a:ext cx="2100262" cy="685799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CAF5B4F9-46BC-DCE2-AB96-AC7CB76E8AD8}"/>
              </a:ext>
            </a:extLst>
          </p:cNvPr>
          <p:cNvSpPr>
            <a:spLocks noGrp="1"/>
          </p:cNvSpPr>
          <p:nvPr>
            <p:ph type="title" hasCustomPrompt="1"/>
          </p:nvPr>
        </p:nvSpPr>
        <p:spPr bwMode="black">
          <a:xfrm>
            <a:off x="371475" y="368659"/>
            <a:ext cx="1728788" cy="1007704"/>
          </a:xfrm>
        </p:spPr>
        <p:txBody>
          <a:bodyPr tIns="252000"/>
          <a:lstStyle>
            <a:lvl1pPr>
              <a:defRPr sz="2100">
                <a:solidFill>
                  <a:schemeClr val="bg1"/>
                </a:solidFill>
              </a:defRPr>
            </a:lvl1pPr>
          </a:lstStyle>
          <a:p>
            <a:r>
              <a:rPr lang="de-DE" dirty="0"/>
              <a:t>Inhalte</a:t>
            </a:r>
          </a:p>
        </p:txBody>
      </p:sp>
      <p:sp>
        <p:nvSpPr>
          <p:cNvPr id="3" name="Datumsplatzhalter 3">
            <a:extLst>
              <a:ext uri="{FF2B5EF4-FFF2-40B4-BE49-F238E27FC236}">
                <a16:creationId xmlns:a16="http://schemas.microsoft.com/office/drawing/2014/main" id="{7AE8D194-9EDA-738A-DC32-F2142FF7C4E0}"/>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B7E6B461-5BCA-4E0A-AF37-20FC4A2EB75F}" type="datetime1">
              <a:rPr lang="de-DE" smtClean="0"/>
              <a:t>07.07.2025</a:t>
            </a:fld>
            <a:endParaRPr lang="de-DE" dirty="0"/>
          </a:p>
        </p:txBody>
      </p:sp>
      <p:sp>
        <p:nvSpPr>
          <p:cNvPr id="4" name="Fußzeilenplatzhalter 4">
            <a:extLst>
              <a:ext uri="{FF2B5EF4-FFF2-40B4-BE49-F238E27FC236}">
                <a16:creationId xmlns:a16="http://schemas.microsoft.com/office/drawing/2014/main" id="{05649568-1C2D-B202-63ED-CEE7405FD186}"/>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5" name="Foliennummernplatzhalter 5">
            <a:extLst>
              <a:ext uri="{FF2B5EF4-FFF2-40B4-BE49-F238E27FC236}">
                <a16:creationId xmlns:a16="http://schemas.microsoft.com/office/drawing/2014/main" id="{39B9F8B5-CDA2-B101-8FD8-AD3CDBA0C0DD}"/>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grpSp>
        <p:nvGrpSpPr>
          <p:cNvPr id="12" name="Gruppieren 8">
            <a:extLst>
              <a:ext uri="{FF2B5EF4-FFF2-40B4-BE49-F238E27FC236}">
                <a16:creationId xmlns:a16="http://schemas.microsoft.com/office/drawing/2014/main" id="{A6AB963E-1F0D-866D-E3FB-95098EBB08C9}"/>
              </a:ext>
            </a:extLst>
          </p:cNvPr>
          <p:cNvGrpSpPr>
            <a:grpSpLocks/>
          </p:cNvGrpSpPr>
          <p:nvPr userDrawn="1"/>
        </p:nvGrpSpPr>
        <p:grpSpPr bwMode="gray">
          <a:xfrm>
            <a:off x="10710878" y="368659"/>
            <a:ext cx="861983" cy="309203"/>
            <a:chOff x="11189494" y="381000"/>
            <a:chExt cx="621506" cy="222941"/>
          </a:xfrm>
          <a:solidFill>
            <a:schemeClr val="bg1"/>
          </a:solidFill>
        </p:grpSpPr>
        <p:sp>
          <p:nvSpPr>
            <p:cNvPr id="13" name="Freihandform: Form 9">
              <a:extLst>
                <a:ext uri="{FF2B5EF4-FFF2-40B4-BE49-F238E27FC236}">
                  <a16:creationId xmlns:a16="http://schemas.microsoft.com/office/drawing/2014/main" id="{7F437339-9972-1104-C84E-3425CA29FA15}"/>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grpFill/>
            <a:ln w="9525" cap="flat">
              <a:noFill/>
              <a:prstDash val="solid"/>
              <a:miter/>
            </a:ln>
          </p:spPr>
          <p:txBody>
            <a:bodyPr rtlCol="0" anchor="ctr"/>
            <a:lstStyle/>
            <a:p>
              <a:endParaRPr lang="de-DE" dirty="0"/>
            </a:p>
          </p:txBody>
        </p:sp>
        <p:sp>
          <p:nvSpPr>
            <p:cNvPr id="14" name="Freihandform: Form 10">
              <a:extLst>
                <a:ext uri="{FF2B5EF4-FFF2-40B4-BE49-F238E27FC236}">
                  <a16:creationId xmlns:a16="http://schemas.microsoft.com/office/drawing/2014/main" id="{E8490089-7E0F-697B-8A21-B674E637433E}"/>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grpFill/>
            <a:ln w="9525" cap="flat">
              <a:noFill/>
              <a:prstDash val="solid"/>
              <a:miter/>
            </a:ln>
          </p:spPr>
          <p:txBody>
            <a:bodyPr rtlCol="0" anchor="ctr"/>
            <a:lstStyle/>
            <a:p>
              <a:endParaRPr lang="de-DE"/>
            </a:p>
          </p:txBody>
        </p:sp>
      </p:grpSp>
      <p:sp>
        <p:nvSpPr>
          <p:cNvPr id="7" name="Textplatzhalter 6">
            <a:extLst>
              <a:ext uri="{FF2B5EF4-FFF2-40B4-BE49-F238E27FC236}">
                <a16:creationId xmlns:a16="http://schemas.microsoft.com/office/drawing/2014/main" id="{1FB31B9B-7A37-361D-F7F6-4E6344A8A459}"/>
              </a:ext>
            </a:extLst>
          </p:cNvPr>
          <p:cNvSpPr>
            <a:spLocks noGrp="1"/>
          </p:cNvSpPr>
          <p:nvPr>
            <p:ph type="body" sz="quarter" idx="13"/>
          </p:nvPr>
        </p:nvSpPr>
        <p:spPr bwMode="black">
          <a:xfrm>
            <a:off x="2316163" y="368300"/>
            <a:ext cx="6588125" cy="4681538"/>
          </a:xfrm>
        </p:spPr>
        <p:txBody>
          <a:bodyPr tIns="252000"/>
          <a:lstStyle>
            <a:lvl1pPr marL="540000" indent="-540000">
              <a:lnSpc>
                <a:spcPct val="85000"/>
              </a:lnSpc>
              <a:spcBef>
                <a:spcPts val="1800"/>
              </a:spcBef>
              <a:spcAft>
                <a:spcPts val="600"/>
              </a:spcAft>
              <a:buClr>
                <a:schemeClr val="bg1"/>
              </a:buClr>
              <a:buFont typeface="+mj-lt"/>
              <a:buAutoNum type="arabicPeriod"/>
              <a:defRPr sz="3500">
                <a:solidFill>
                  <a:schemeClr val="accent1">
                    <a:lumMod val="20000"/>
                    <a:lumOff val="80000"/>
                  </a:schemeClr>
                </a:solidFill>
                <a:latin typeface="+mj-lt"/>
              </a:defRPr>
            </a:lvl1pPr>
            <a:lvl2pPr marL="808038" indent="-268288">
              <a:lnSpc>
                <a:spcPct val="100000"/>
              </a:lnSpc>
              <a:spcBef>
                <a:spcPts val="200"/>
              </a:spcBef>
              <a:spcAft>
                <a:spcPts val="400"/>
              </a:spcAft>
              <a:buClr>
                <a:schemeClr val="bg1"/>
              </a:buClr>
              <a:defRPr sz="1600">
                <a:solidFill>
                  <a:schemeClr val="bg1"/>
                </a:solidFill>
              </a:defRPr>
            </a:lvl2pPr>
            <a:lvl3pPr marL="808038" indent="-268288">
              <a:lnSpc>
                <a:spcPct val="100000"/>
              </a:lnSpc>
              <a:spcBef>
                <a:spcPts val="200"/>
              </a:spcBef>
              <a:spcAft>
                <a:spcPts val="400"/>
              </a:spcAft>
              <a:buClr>
                <a:schemeClr val="bg1"/>
              </a:buClr>
              <a:buFont typeface="+mj-lt"/>
              <a:buAutoNum type="alphaLcPeriod"/>
              <a:defRPr sz="1600">
                <a:solidFill>
                  <a:schemeClr val="bg1"/>
                </a:solidFill>
              </a:defRPr>
            </a:lvl3pPr>
            <a:lvl4pPr marL="540000" indent="0">
              <a:lnSpc>
                <a:spcPct val="100000"/>
              </a:lnSpc>
              <a:spcBef>
                <a:spcPts val="200"/>
              </a:spcBef>
              <a:spcAft>
                <a:spcPts val="400"/>
              </a:spcAft>
              <a:buNone/>
              <a:defRPr sz="1600" b="0">
                <a:solidFill>
                  <a:schemeClr val="bg1"/>
                </a:solidFill>
              </a:defRPr>
            </a:lvl4pPr>
            <a:lvl5pPr marL="540000" indent="0">
              <a:lnSpc>
                <a:spcPct val="100000"/>
              </a:lnSpc>
              <a:spcBef>
                <a:spcPts val="200"/>
              </a:spcBef>
              <a:spcAft>
                <a:spcPts val="400"/>
              </a:spcAft>
              <a:buFont typeface="Arial" panose="020B0604020202020204" pitchFamily="34" charset="0"/>
              <a:buNone/>
              <a:defRPr sz="1600" b="0">
                <a:solidFill>
                  <a:schemeClr val="bg1"/>
                </a:solidFill>
              </a:defRPr>
            </a:lvl5pPr>
            <a:lvl6pPr marL="540000" indent="0">
              <a:lnSpc>
                <a:spcPct val="100000"/>
              </a:lnSpc>
              <a:spcBef>
                <a:spcPts val="200"/>
              </a:spcBef>
              <a:spcAft>
                <a:spcPts val="400"/>
              </a:spcAft>
              <a:defRPr sz="1600" b="0">
                <a:solidFill>
                  <a:schemeClr val="bg1"/>
                </a:solidFill>
              </a:defRPr>
            </a:lvl6pPr>
            <a:lvl7pPr marL="540000" indent="0">
              <a:lnSpc>
                <a:spcPct val="100000"/>
              </a:lnSpc>
              <a:spcBef>
                <a:spcPts val="200"/>
              </a:spcBef>
              <a:spcAft>
                <a:spcPts val="400"/>
              </a:spcAft>
              <a:defRPr sz="1600" b="0">
                <a:solidFill>
                  <a:schemeClr val="bg1"/>
                </a:solidFill>
              </a:defRPr>
            </a:lvl7pPr>
            <a:lvl8pPr marL="540000" indent="0">
              <a:lnSpc>
                <a:spcPct val="100000"/>
              </a:lnSpc>
              <a:spcBef>
                <a:spcPts val="200"/>
              </a:spcBef>
              <a:spcAft>
                <a:spcPts val="400"/>
              </a:spcAft>
              <a:defRPr sz="1600" b="0">
                <a:solidFill>
                  <a:schemeClr val="bg1"/>
                </a:solidFill>
              </a:defRPr>
            </a:lvl8pPr>
            <a:lvl9pPr marL="540000" indent="0">
              <a:lnSpc>
                <a:spcPct val="100000"/>
              </a:lnSpc>
              <a:spcBef>
                <a:spcPts val="200"/>
              </a:spcBef>
              <a:spcAft>
                <a:spcPts val="400"/>
              </a:spcAft>
              <a:defRPr sz="18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80118436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nn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60EB3CE-8FA7-6B59-50FD-F65D29AB3304}"/>
              </a:ext>
            </a:extLst>
          </p:cNvPr>
          <p:cNvSpPr txBox="1">
            <a:spLocks/>
          </p:cNvSpPr>
          <p:nvPr userDrawn="1"/>
        </p:nvSpPr>
        <p:spPr bwMode="gray">
          <a:xfrm>
            <a:off x="1234988" y="1592263"/>
            <a:ext cx="10585538" cy="3457574"/>
          </a:xfrm>
          <a:prstGeom prst="rect">
            <a:avLst/>
          </a:prstGeom>
          <a:noFill/>
        </p:spPr>
        <p:txBody>
          <a:bodyPr wrap="square" lIns="0" tIns="0" rIns="0" bIns="0" rtlCol="0" anchor="ctr">
            <a:noAutofit/>
          </a:bodyPr>
          <a:lstStyle/>
          <a:p>
            <a:pPr marL="0" indent="0" algn="l" defTabSz="914347">
              <a:lnSpc>
                <a:spcPct val="110000"/>
              </a:lnSpc>
              <a:spcBef>
                <a:spcPts val="300"/>
              </a:spcBef>
              <a:spcAft>
                <a:spcPts val="300"/>
              </a:spcAft>
              <a:buClr>
                <a:schemeClr val="accent1"/>
              </a:buClr>
              <a:buSzPct val="90000"/>
              <a:buFont typeface="Wingdings" panose="05000000000000000000" pitchFamily="2" charset="2"/>
              <a:buNone/>
            </a:pPr>
            <a:r>
              <a:rPr lang="de-DE" sz="12000" b="1" dirty="0" err="1">
                <a:solidFill>
                  <a:schemeClr val="bg1"/>
                </a:solidFill>
              </a:rPr>
              <a:t>Trenner</a:t>
            </a:r>
            <a:endParaRPr lang="de-DE" sz="12000" b="1" dirty="0">
              <a:solidFill>
                <a:schemeClr val="bg1"/>
              </a:solidFill>
            </a:endParaRPr>
          </a:p>
        </p:txBody>
      </p:sp>
      <p:grpSp>
        <p:nvGrpSpPr>
          <p:cNvPr id="5" name="Gruppieren 4">
            <a:extLst>
              <a:ext uri="{FF2B5EF4-FFF2-40B4-BE49-F238E27FC236}">
                <a16:creationId xmlns:a16="http://schemas.microsoft.com/office/drawing/2014/main" id="{583ADA49-B8A9-2D5D-A571-94E5F1DD0F54}"/>
              </a:ext>
            </a:extLst>
          </p:cNvPr>
          <p:cNvGrpSpPr/>
          <p:nvPr userDrawn="1"/>
        </p:nvGrpSpPr>
        <p:grpSpPr>
          <a:xfrm>
            <a:off x="9749847" y="2816226"/>
            <a:ext cx="1207276" cy="1009648"/>
            <a:chOff x="9336214" y="2528900"/>
            <a:chExt cx="1980368" cy="1656188"/>
          </a:xfrm>
        </p:grpSpPr>
        <p:cxnSp>
          <p:nvCxnSpPr>
            <p:cNvPr id="7" name="Gerader Verbinder 6">
              <a:extLst>
                <a:ext uri="{FF2B5EF4-FFF2-40B4-BE49-F238E27FC236}">
                  <a16:creationId xmlns:a16="http://schemas.microsoft.com/office/drawing/2014/main" id="{E2251FA2-90EB-2A45-FC37-A0304FBAD85F}"/>
                </a:ext>
              </a:extLst>
            </p:cNvPr>
            <p:cNvCxnSpPr>
              <a:cxnSpLocks/>
            </p:cNvCxnSpPr>
            <p:nvPr userDrawn="1"/>
          </p:nvCxnSpPr>
          <p:spPr bwMode="gray">
            <a:xfrm>
              <a:off x="9336214" y="3356994"/>
              <a:ext cx="1980368" cy="0"/>
            </a:xfrm>
            <a:prstGeom prst="line">
              <a:avLst/>
            </a:prstGeom>
            <a:ln w="152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aute 4">
              <a:extLst>
                <a:ext uri="{FF2B5EF4-FFF2-40B4-BE49-F238E27FC236}">
                  <a16:creationId xmlns:a16="http://schemas.microsoft.com/office/drawing/2014/main" id="{61D9F5AD-F0AD-2CAA-880D-C238F5A4CFA7}"/>
                </a:ext>
              </a:extLst>
            </p:cNvPr>
            <p:cNvSpPr/>
            <p:nvPr userDrawn="1"/>
          </p:nvSpPr>
          <p:spPr bwMode="gray">
            <a:xfrm>
              <a:off x="10488488" y="2528900"/>
              <a:ext cx="828094" cy="1656188"/>
            </a:xfrm>
            <a:custGeom>
              <a:avLst/>
              <a:gdLst>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0 w 648072"/>
                <a:gd name="connsiteY4" fmla="*/ 32403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91440 w 648072"/>
                <a:gd name="connsiteY4" fmla="*/ 41547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0" fmla="*/ 0 w 324036"/>
                <a:gd name="connsiteY0" fmla="*/ 0 h 648072"/>
                <a:gd name="connsiteX1" fmla="*/ 324036 w 324036"/>
                <a:gd name="connsiteY1" fmla="*/ 324036 h 648072"/>
                <a:gd name="connsiteX2" fmla="*/ 0 w 324036"/>
                <a:gd name="connsiteY2" fmla="*/ 648072 h 648072"/>
              </a:gdLst>
              <a:ahLst/>
              <a:cxnLst>
                <a:cxn ang="0">
                  <a:pos x="connsiteX0" y="connsiteY0"/>
                </a:cxn>
                <a:cxn ang="0">
                  <a:pos x="connsiteX1" y="connsiteY1"/>
                </a:cxn>
                <a:cxn ang="0">
                  <a:pos x="connsiteX2" y="connsiteY2"/>
                </a:cxn>
              </a:cxnLst>
              <a:rect l="l" t="t" r="r" b="b"/>
              <a:pathLst>
                <a:path w="324036" h="648072">
                  <a:moveTo>
                    <a:pt x="0" y="0"/>
                  </a:moveTo>
                  <a:lnTo>
                    <a:pt x="324036" y="324036"/>
                  </a:lnTo>
                  <a:lnTo>
                    <a:pt x="0" y="648072"/>
                  </a:lnTo>
                </a:path>
              </a:pathLst>
            </a:custGeom>
            <a:noFill/>
            <a:ln w="152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grpSp>
    </p:spTree>
    <p:extLst>
      <p:ext uri="{BB962C8B-B14F-4D97-AF65-F5344CB8AC3E}">
        <p14:creationId xmlns:p14="http://schemas.microsoft.com/office/powerpoint/2010/main" val="231515969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Kapiteltrenner">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49F37-C71A-F97E-E3A7-139DDD7F9DA7}"/>
              </a:ext>
            </a:extLst>
          </p:cNvPr>
          <p:cNvSpPr>
            <a:spLocks noGrp="1"/>
          </p:cNvSpPr>
          <p:nvPr>
            <p:ph type="title"/>
          </p:nvPr>
        </p:nvSpPr>
        <p:spPr bwMode="black">
          <a:xfrm>
            <a:off x="371475" y="4041774"/>
            <a:ext cx="7561263" cy="2232025"/>
          </a:xfrm>
        </p:spPr>
        <p:txBody>
          <a:bodyPr tIns="72000"/>
          <a:lstStyle>
            <a:lvl1pPr>
              <a:defRPr sz="5000">
                <a:solidFill>
                  <a:schemeClr val="bg1"/>
                </a:solidFill>
              </a:defRPr>
            </a:lvl1pPr>
          </a:lstStyle>
          <a:p>
            <a:r>
              <a:rPr lang="de-DE"/>
              <a:t>Mastertitelformat bearbeiten</a:t>
            </a:r>
            <a:endParaRPr lang="de-DE" dirty="0"/>
          </a:p>
        </p:txBody>
      </p:sp>
      <p:sp>
        <p:nvSpPr>
          <p:cNvPr id="6" name="Datumsplatzhalter 3">
            <a:extLst>
              <a:ext uri="{FF2B5EF4-FFF2-40B4-BE49-F238E27FC236}">
                <a16:creationId xmlns:a16="http://schemas.microsoft.com/office/drawing/2014/main" id="{377F9694-8382-FAAE-BF69-4C4EF7EA399C}"/>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BFD61994-477B-4F19-B954-CD82543946D9}" type="datetime1">
              <a:rPr lang="de-DE" smtClean="0"/>
              <a:t>07.07.2025</a:t>
            </a:fld>
            <a:endParaRPr lang="de-DE" dirty="0"/>
          </a:p>
        </p:txBody>
      </p:sp>
      <p:sp>
        <p:nvSpPr>
          <p:cNvPr id="7" name="Fußzeilenplatzhalter 4">
            <a:extLst>
              <a:ext uri="{FF2B5EF4-FFF2-40B4-BE49-F238E27FC236}">
                <a16:creationId xmlns:a16="http://schemas.microsoft.com/office/drawing/2014/main" id="{1ACFB753-502E-F3E6-F47F-279E23DC208A}"/>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8" name="Foliennummernplatzhalter 5">
            <a:extLst>
              <a:ext uri="{FF2B5EF4-FFF2-40B4-BE49-F238E27FC236}">
                <a16:creationId xmlns:a16="http://schemas.microsoft.com/office/drawing/2014/main" id="{1960B388-4E4A-DE89-37D5-609461BF3A71}"/>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sp>
        <p:nvSpPr>
          <p:cNvPr id="12" name="Bildplatzhalter 15">
            <a:extLst>
              <a:ext uri="{FF2B5EF4-FFF2-40B4-BE49-F238E27FC236}">
                <a16:creationId xmlns:a16="http://schemas.microsoft.com/office/drawing/2014/main" id="{FF8578ED-5C80-7F30-EAC9-58EF35B54256}"/>
              </a:ext>
            </a:extLst>
          </p:cNvPr>
          <p:cNvSpPr>
            <a:spLocks noGrp="1"/>
          </p:cNvSpPr>
          <p:nvPr>
            <p:ph type="pic" sz="quarter" idx="13" hasCustomPrompt="1"/>
          </p:nvPr>
        </p:nvSpPr>
        <p:spPr bwMode="gray">
          <a:xfrm>
            <a:off x="0" y="1"/>
            <a:ext cx="12191999" cy="3824287"/>
          </a:xfrm>
        </p:spPr>
        <p:txBody>
          <a:bodyPr tIns="900000" anchor="ctr"/>
          <a:lstStyle>
            <a:lvl1pPr algn="ctr">
              <a:lnSpc>
                <a:spcPct val="100000"/>
              </a:lnSpc>
              <a:spcBef>
                <a:spcPts val="0"/>
              </a:spcBef>
              <a:spcAft>
                <a:spcPts val="0"/>
              </a:spcAft>
              <a:defRPr sz="1000">
                <a:solidFill>
                  <a:schemeClr val="bg1"/>
                </a:solidFill>
              </a:defRPr>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4" name="Textplatzhalter 13">
            <a:extLst>
              <a:ext uri="{FF2B5EF4-FFF2-40B4-BE49-F238E27FC236}">
                <a16:creationId xmlns:a16="http://schemas.microsoft.com/office/drawing/2014/main" id="{02A2A9F0-A69F-C43F-A107-E3FA32B328F0}"/>
              </a:ext>
            </a:extLst>
          </p:cNvPr>
          <p:cNvSpPr>
            <a:spLocks noGrp="1"/>
          </p:cNvSpPr>
          <p:nvPr>
            <p:ph type="body" sz="quarter" idx="14" hasCustomPrompt="1"/>
          </p:nvPr>
        </p:nvSpPr>
        <p:spPr bwMode="black">
          <a:xfrm>
            <a:off x="10091738" y="4041776"/>
            <a:ext cx="1726244" cy="365518"/>
          </a:xfrm>
        </p:spPr>
        <p:txBody>
          <a:bodyPr wrap="none" tIns="108000"/>
          <a:lstStyle>
            <a:lvl1pPr marL="0" indent="0" algn="r">
              <a:lnSpc>
                <a:spcPct val="110000"/>
              </a:lnSpc>
              <a:spcBef>
                <a:spcPts val="0"/>
              </a:spcBef>
              <a:spcAft>
                <a:spcPts val="0"/>
              </a:spcAft>
              <a:buFont typeface="Arial" panose="020B0604020202020204" pitchFamily="34" charset="0"/>
              <a:buNone/>
              <a:defRPr sz="1600" b="0">
                <a:solidFill>
                  <a:schemeClr val="bg1"/>
                </a:solidFill>
              </a:defRPr>
            </a:lvl1pPr>
            <a:lvl2pPr marL="0" indent="0" algn="r">
              <a:lnSpc>
                <a:spcPct val="110000"/>
              </a:lnSpc>
              <a:spcBef>
                <a:spcPts val="0"/>
              </a:spcBef>
              <a:spcAft>
                <a:spcPts val="0"/>
              </a:spcAft>
              <a:buNone/>
              <a:defRPr sz="1600" b="0">
                <a:solidFill>
                  <a:schemeClr val="bg1"/>
                </a:solidFill>
              </a:defRPr>
            </a:lvl2pPr>
            <a:lvl3pPr marL="0" indent="0" algn="r">
              <a:lnSpc>
                <a:spcPct val="110000"/>
              </a:lnSpc>
              <a:spcBef>
                <a:spcPts val="0"/>
              </a:spcBef>
              <a:spcAft>
                <a:spcPts val="0"/>
              </a:spcAft>
              <a:buFont typeface="Arial" panose="020B0604020202020204" pitchFamily="34" charset="0"/>
              <a:buNone/>
              <a:defRPr sz="1600" b="0">
                <a:solidFill>
                  <a:schemeClr val="bg1"/>
                </a:solidFill>
              </a:defRPr>
            </a:lvl3pPr>
            <a:lvl4pPr marL="0" indent="0" algn="r">
              <a:lnSpc>
                <a:spcPct val="110000"/>
              </a:lnSpc>
              <a:spcBef>
                <a:spcPts val="0"/>
              </a:spcBef>
              <a:spcAft>
                <a:spcPts val="0"/>
              </a:spcAft>
              <a:buNone/>
              <a:defRPr sz="1600" b="0">
                <a:solidFill>
                  <a:schemeClr val="bg1"/>
                </a:solidFill>
              </a:defRPr>
            </a:lvl4pPr>
            <a:lvl5pPr marL="0" indent="0" algn="r">
              <a:lnSpc>
                <a:spcPct val="110000"/>
              </a:lnSpc>
              <a:spcBef>
                <a:spcPts val="0"/>
              </a:spcBef>
              <a:spcAft>
                <a:spcPts val="0"/>
              </a:spcAft>
              <a:buFont typeface="Arial" panose="020B0604020202020204" pitchFamily="34" charset="0"/>
              <a:buNone/>
              <a:defRPr sz="1600" b="0">
                <a:solidFill>
                  <a:schemeClr val="bg1"/>
                </a:solidFill>
              </a:defRPr>
            </a:lvl5pPr>
            <a:lvl6pPr marL="0" indent="0" algn="r">
              <a:lnSpc>
                <a:spcPct val="110000"/>
              </a:lnSpc>
              <a:spcBef>
                <a:spcPts val="0"/>
              </a:spcBef>
              <a:spcAft>
                <a:spcPts val="0"/>
              </a:spcAft>
              <a:buFont typeface="Arial" panose="020B0604020202020204" pitchFamily="34" charset="0"/>
              <a:buNone/>
              <a:defRPr sz="1600" b="0">
                <a:solidFill>
                  <a:schemeClr val="bg1"/>
                </a:solidFill>
              </a:defRPr>
            </a:lvl6pPr>
            <a:lvl7pPr marL="0" indent="0" algn="r">
              <a:lnSpc>
                <a:spcPct val="110000"/>
              </a:lnSpc>
              <a:spcBef>
                <a:spcPts val="0"/>
              </a:spcBef>
              <a:spcAft>
                <a:spcPts val="0"/>
              </a:spcAft>
              <a:buFont typeface="Arial" panose="020B0604020202020204" pitchFamily="34" charset="0"/>
              <a:buNone/>
              <a:defRPr sz="1600" b="0">
                <a:solidFill>
                  <a:schemeClr val="bg1"/>
                </a:solidFill>
              </a:defRPr>
            </a:lvl7pPr>
            <a:lvl8pPr marL="0" indent="0" algn="r">
              <a:lnSpc>
                <a:spcPct val="110000"/>
              </a:lnSpc>
              <a:spcBef>
                <a:spcPts val="0"/>
              </a:spcBef>
              <a:spcAft>
                <a:spcPts val="0"/>
              </a:spcAft>
              <a:buFont typeface="Arial" panose="020B0604020202020204" pitchFamily="34" charset="0"/>
              <a:buNone/>
              <a:defRPr sz="1600" b="0">
                <a:solidFill>
                  <a:schemeClr val="bg1"/>
                </a:solidFill>
              </a:defRPr>
            </a:lvl8pPr>
            <a:lvl9pPr marL="0" indent="0" algn="r">
              <a:lnSpc>
                <a:spcPct val="110000"/>
              </a:lnSpc>
              <a:spcBef>
                <a:spcPts val="0"/>
              </a:spcBef>
              <a:spcAft>
                <a:spcPts val="0"/>
              </a:spcAft>
              <a:buFont typeface="Arial" panose="020B0604020202020204" pitchFamily="34" charset="0"/>
              <a:buNone/>
              <a:defRPr sz="1600" b="0">
                <a:solidFill>
                  <a:schemeClr val="bg1"/>
                </a:solidFill>
              </a:defRPr>
            </a:lvl9pPr>
          </a:lstStyle>
          <a:p>
            <a:pPr lvl="0"/>
            <a:r>
              <a:rPr lang="de-DE" dirty="0"/>
              <a:t>Kapitel</a:t>
            </a:r>
          </a:p>
        </p:txBody>
      </p:sp>
      <p:sp>
        <p:nvSpPr>
          <p:cNvPr id="17" name="Textplatzhalter 13">
            <a:extLst>
              <a:ext uri="{FF2B5EF4-FFF2-40B4-BE49-F238E27FC236}">
                <a16:creationId xmlns:a16="http://schemas.microsoft.com/office/drawing/2014/main" id="{4FC48BF4-7798-9F53-9DFC-ED348CD6B098}"/>
              </a:ext>
            </a:extLst>
          </p:cNvPr>
          <p:cNvSpPr>
            <a:spLocks noGrp="1"/>
          </p:cNvSpPr>
          <p:nvPr>
            <p:ph type="body" sz="quarter" idx="15" hasCustomPrompt="1"/>
          </p:nvPr>
        </p:nvSpPr>
        <p:spPr bwMode="black">
          <a:xfrm>
            <a:off x="10091738" y="4407464"/>
            <a:ext cx="1726244" cy="858274"/>
          </a:xfrm>
        </p:spPr>
        <p:txBody>
          <a:bodyPr wrap="none" tIns="0"/>
          <a:lstStyle>
            <a:lvl1pPr marL="0" indent="0" algn="r">
              <a:lnSpc>
                <a:spcPct val="85000"/>
              </a:lnSpc>
              <a:spcBef>
                <a:spcPts val="0"/>
              </a:spcBef>
              <a:spcAft>
                <a:spcPts val="0"/>
              </a:spcAft>
              <a:buFont typeface="Arial" panose="020B0604020202020204" pitchFamily="34" charset="0"/>
              <a:buNone/>
              <a:defRPr sz="5000" b="0">
                <a:solidFill>
                  <a:schemeClr val="bg1">
                    <a:alpha val="60000"/>
                  </a:schemeClr>
                </a:solidFill>
                <a:latin typeface="+mj-lt"/>
              </a:defRPr>
            </a:lvl1pPr>
            <a:lvl2pPr marL="0" indent="0" algn="r">
              <a:lnSpc>
                <a:spcPct val="110000"/>
              </a:lnSpc>
              <a:spcBef>
                <a:spcPts val="0"/>
              </a:spcBef>
              <a:spcAft>
                <a:spcPts val="0"/>
              </a:spcAft>
              <a:buNone/>
              <a:defRPr sz="5000" b="0">
                <a:solidFill>
                  <a:schemeClr val="accent1">
                    <a:lumMod val="20000"/>
                    <a:lumOff val="80000"/>
                  </a:schemeClr>
                </a:solidFill>
                <a:latin typeface="+mj-lt"/>
              </a:defRPr>
            </a:lvl2pPr>
            <a:lvl3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3pPr>
            <a:lvl4pPr marL="0" indent="0" algn="r">
              <a:lnSpc>
                <a:spcPct val="110000"/>
              </a:lnSpc>
              <a:spcBef>
                <a:spcPts val="0"/>
              </a:spcBef>
              <a:spcAft>
                <a:spcPts val="0"/>
              </a:spcAft>
              <a:buNone/>
              <a:defRPr sz="5000" b="0">
                <a:solidFill>
                  <a:schemeClr val="accent1">
                    <a:lumMod val="20000"/>
                    <a:lumOff val="80000"/>
                  </a:schemeClr>
                </a:solidFill>
                <a:latin typeface="+mj-lt"/>
              </a:defRPr>
            </a:lvl4pPr>
            <a:lvl5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5pPr>
            <a:lvl6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6pPr>
            <a:lvl7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7pPr>
            <a:lvl8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8pPr>
            <a:lvl9pPr marL="0" indent="0" algn="r">
              <a:lnSpc>
                <a:spcPct val="110000"/>
              </a:lnSpc>
              <a:spcBef>
                <a:spcPts val="0"/>
              </a:spcBef>
              <a:spcAft>
                <a:spcPts val="0"/>
              </a:spcAft>
              <a:buFont typeface="Arial" panose="020B0604020202020204" pitchFamily="34" charset="0"/>
              <a:buNone/>
              <a:defRPr sz="5000" b="0">
                <a:solidFill>
                  <a:schemeClr val="accent1">
                    <a:lumMod val="20000"/>
                    <a:lumOff val="80000"/>
                  </a:schemeClr>
                </a:solidFill>
                <a:latin typeface="+mj-lt"/>
              </a:defRPr>
            </a:lvl9pPr>
          </a:lstStyle>
          <a:p>
            <a:pPr lvl="0"/>
            <a:r>
              <a:rPr lang="de-DE" dirty="0"/>
              <a:t>00</a:t>
            </a:r>
          </a:p>
        </p:txBody>
      </p:sp>
      <p:sp>
        <p:nvSpPr>
          <p:cNvPr id="3" name="Rechteck 2">
            <a:extLst>
              <a:ext uri="{FF2B5EF4-FFF2-40B4-BE49-F238E27FC236}">
                <a16:creationId xmlns:a16="http://schemas.microsoft.com/office/drawing/2014/main" id="{38A65190-0278-D712-7185-458914BDE89A}"/>
              </a:ext>
            </a:extLst>
          </p:cNvPr>
          <p:cNvSpPr/>
          <p:nvPr userDrawn="1"/>
        </p:nvSpPr>
        <p:spPr bwMode="gray">
          <a:xfrm>
            <a:off x="12252684" y="4041774"/>
            <a:ext cx="1908212" cy="1835498"/>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t"/>
          <a:lstStyle/>
          <a:p>
            <a:pPr algn="l"/>
            <a:r>
              <a:rPr lang="de-DE" sz="1000" b="1" dirty="0">
                <a:solidFill>
                  <a:schemeClr val="tx1"/>
                </a:solidFill>
              </a:rPr>
              <a:t>Kapiteltrenner Farbe</a:t>
            </a:r>
          </a:p>
          <a:p>
            <a:pPr algn="l"/>
            <a:r>
              <a:rPr lang="de-DE" sz="1000" dirty="0">
                <a:solidFill>
                  <a:schemeClr val="tx1"/>
                </a:solidFill>
              </a:rPr>
              <a:t>Für eine bessere Übersicht kann der Kapiteltrenner Farblich angepasst werden.</a:t>
            </a:r>
          </a:p>
          <a:p>
            <a:pPr algn="l"/>
            <a:endParaRPr lang="de-DE" sz="1000" b="0" dirty="0">
              <a:solidFill>
                <a:schemeClr val="tx1"/>
              </a:solidFill>
            </a:endParaRPr>
          </a:p>
          <a:p>
            <a:pPr algn="l"/>
            <a:r>
              <a:rPr lang="de-DE" sz="1000" b="0" dirty="0">
                <a:solidFill>
                  <a:schemeClr val="tx1"/>
                </a:solidFill>
              </a:rPr>
              <a:t>Rechtsklick neben der Folie,</a:t>
            </a:r>
          </a:p>
          <a:p>
            <a:pPr algn="l"/>
            <a:r>
              <a:rPr lang="de-DE" sz="1000" b="1" dirty="0">
                <a:solidFill>
                  <a:schemeClr val="tx1"/>
                </a:solidFill>
              </a:rPr>
              <a:t>Hintergrund formatieren,</a:t>
            </a:r>
            <a:br>
              <a:rPr lang="de-DE" sz="1000" b="1" dirty="0">
                <a:solidFill>
                  <a:schemeClr val="tx1"/>
                </a:solidFill>
              </a:rPr>
            </a:br>
            <a:r>
              <a:rPr lang="de-DE" sz="1000" b="1" dirty="0">
                <a:solidFill>
                  <a:schemeClr val="tx1"/>
                </a:solidFill>
              </a:rPr>
              <a:t>Design Farbe </a:t>
            </a:r>
            <a:r>
              <a:rPr lang="de-DE" sz="1000" b="0" dirty="0">
                <a:solidFill>
                  <a:schemeClr val="tx1"/>
                </a:solidFill>
              </a:rPr>
              <a:t>auswählen.</a:t>
            </a:r>
            <a:endParaRPr lang="de-DE" sz="1000" b="1" dirty="0">
              <a:solidFill>
                <a:schemeClr val="tx1"/>
              </a:solidFill>
            </a:endParaRPr>
          </a:p>
        </p:txBody>
      </p:sp>
      <p:sp>
        <p:nvSpPr>
          <p:cNvPr id="4" name="Rechteck: abgerundete Ecken 3">
            <a:extLst>
              <a:ext uri="{FF2B5EF4-FFF2-40B4-BE49-F238E27FC236}">
                <a16:creationId xmlns:a16="http://schemas.microsoft.com/office/drawing/2014/main" id="{60105423-6B46-120A-0BA8-0B71D20B9EDB}"/>
              </a:ext>
            </a:extLst>
          </p:cNvPr>
          <p:cNvSpPr/>
          <p:nvPr userDrawn="1"/>
        </p:nvSpPr>
        <p:spPr bwMode="gray">
          <a:xfrm>
            <a:off x="12396701" y="5528853"/>
            <a:ext cx="193667" cy="193667"/>
          </a:xfrm>
          <a:prstGeom prst="roundRect">
            <a:avLst>
              <a:gd name="adj" fmla="val 23225"/>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5" name="Rechteck: abgerundete Ecken 4">
            <a:extLst>
              <a:ext uri="{FF2B5EF4-FFF2-40B4-BE49-F238E27FC236}">
                <a16:creationId xmlns:a16="http://schemas.microsoft.com/office/drawing/2014/main" id="{C49502F4-B000-C269-8071-9A63E2A72653}"/>
              </a:ext>
            </a:extLst>
          </p:cNvPr>
          <p:cNvSpPr/>
          <p:nvPr userDrawn="1"/>
        </p:nvSpPr>
        <p:spPr bwMode="gray">
          <a:xfrm>
            <a:off x="12616451" y="5528853"/>
            <a:ext cx="193667" cy="193667"/>
          </a:xfrm>
          <a:prstGeom prst="roundRect">
            <a:avLst>
              <a:gd name="adj" fmla="val 23225"/>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13" name="Rechteck: abgerundete Ecken 12">
            <a:extLst>
              <a:ext uri="{FF2B5EF4-FFF2-40B4-BE49-F238E27FC236}">
                <a16:creationId xmlns:a16="http://schemas.microsoft.com/office/drawing/2014/main" id="{7E2FD37A-1CC6-89FD-5DDD-E6570ACC76CE}"/>
              </a:ext>
            </a:extLst>
          </p:cNvPr>
          <p:cNvSpPr/>
          <p:nvPr userDrawn="1"/>
        </p:nvSpPr>
        <p:spPr bwMode="gray">
          <a:xfrm>
            <a:off x="12836201" y="5528853"/>
            <a:ext cx="193667" cy="193667"/>
          </a:xfrm>
          <a:prstGeom prst="roundRect">
            <a:avLst>
              <a:gd name="adj" fmla="val 23225"/>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15" name="Rechteck: abgerundete Ecken 14">
            <a:extLst>
              <a:ext uri="{FF2B5EF4-FFF2-40B4-BE49-F238E27FC236}">
                <a16:creationId xmlns:a16="http://schemas.microsoft.com/office/drawing/2014/main" id="{F39F4507-52B0-54F8-D940-968CA169441A}"/>
              </a:ext>
            </a:extLst>
          </p:cNvPr>
          <p:cNvSpPr/>
          <p:nvPr userDrawn="1"/>
        </p:nvSpPr>
        <p:spPr bwMode="gray">
          <a:xfrm>
            <a:off x="13055951" y="5528853"/>
            <a:ext cx="193667" cy="193667"/>
          </a:xfrm>
          <a:prstGeom prst="roundRect">
            <a:avLst>
              <a:gd name="adj" fmla="val 23225"/>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16" name="Rechteck: abgerundete Ecken 15">
            <a:extLst>
              <a:ext uri="{FF2B5EF4-FFF2-40B4-BE49-F238E27FC236}">
                <a16:creationId xmlns:a16="http://schemas.microsoft.com/office/drawing/2014/main" id="{1057D053-9A95-35E0-0244-4F994B98FF23}"/>
              </a:ext>
            </a:extLst>
          </p:cNvPr>
          <p:cNvSpPr/>
          <p:nvPr userDrawn="1"/>
        </p:nvSpPr>
        <p:spPr bwMode="gray">
          <a:xfrm>
            <a:off x="13275701" y="5528853"/>
            <a:ext cx="193667" cy="193667"/>
          </a:xfrm>
          <a:prstGeom prst="roundRect">
            <a:avLst>
              <a:gd name="adj" fmla="val 23225"/>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18" name="Rechteck: abgerundete Ecken 17">
            <a:extLst>
              <a:ext uri="{FF2B5EF4-FFF2-40B4-BE49-F238E27FC236}">
                <a16:creationId xmlns:a16="http://schemas.microsoft.com/office/drawing/2014/main" id="{3F5C6E84-2A68-9158-2D5F-E1AB8B02124C}"/>
              </a:ext>
            </a:extLst>
          </p:cNvPr>
          <p:cNvSpPr/>
          <p:nvPr userDrawn="1"/>
        </p:nvSpPr>
        <p:spPr bwMode="gray">
          <a:xfrm>
            <a:off x="13495450" y="5528853"/>
            <a:ext cx="193667" cy="193667"/>
          </a:xfrm>
          <a:prstGeom prst="roundRect">
            <a:avLst>
              <a:gd name="adj" fmla="val 23225"/>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19" name="Rechteck: abgerundete Ecken 18">
            <a:extLst>
              <a:ext uri="{FF2B5EF4-FFF2-40B4-BE49-F238E27FC236}">
                <a16:creationId xmlns:a16="http://schemas.microsoft.com/office/drawing/2014/main" id="{0AE386D5-4201-6C21-55BF-AE30828A74FF}"/>
              </a:ext>
            </a:extLst>
          </p:cNvPr>
          <p:cNvSpPr/>
          <p:nvPr userDrawn="1"/>
        </p:nvSpPr>
        <p:spPr bwMode="gray">
          <a:xfrm>
            <a:off x="13715202" y="5528853"/>
            <a:ext cx="193667" cy="193667"/>
          </a:xfrm>
          <a:prstGeom prst="roundRect">
            <a:avLst>
              <a:gd name="adj" fmla="val 23225"/>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sp>
        <p:nvSpPr>
          <p:cNvPr id="23" name="Freeform: Shape 22">
            <a:extLst>
              <a:ext uri="{FF2B5EF4-FFF2-40B4-BE49-F238E27FC236}">
                <a16:creationId xmlns:a16="http://schemas.microsoft.com/office/drawing/2014/main" id="{EFCCD13C-13DF-D323-4F51-3921028E77C1}"/>
              </a:ext>
            </a:extLst>
          </p:cNvPr>
          <p:cNvSpPr>
            <a:spLocks/>
          </p:cNvSpPr>
          <p:nvPr/>
        </p:nvSpPr>
        <p:spPr bwMode="gray">
          <a:xfrm>
            <a:off x="11140463" y="6437457"/>
            <a:ext cx="689586" cy="247362"/>
          </a:xfrm>
          <a:custGeom>
            <a:avLst/>
            <a:gdLst>
              <a:gd name="connsiteX0" fmla="*/ 658049 w 861983"/>
              <a:gd name="connsiteY0" fmla="*/ 308 h 309203"/>
              <a:gd name="connsiteX1" fmla="*/ 861983 w 861983"/>
              <a:gd name="connsiteY1" fmla="*/ 308 h 309203"/>
              <a:gd name="connsiteX2" fmla="*/ 861983 w 861983"/>
              <a:gd name="connsiteY2" fmla="*/ 69770 h 309203"/>
              <a:gd name="connsiteX3" fmla="*/ 802345 w 861983"/>
              <a:gd name="connsiteY3" fmla="*/ 69770 h 309203"/>
              <a:gd name="connsiteX4" fmla="*/ 802345 w 861983"/>
              <a:gd name="connsiteY4" fmla="*/ 309203 h 309203"/>
              <a:gd name="connsiteX5" fmla="*/ 717687 w 861983"/>
              <a:gd name="connsiteY5" fmla="*/ 309203 h 309203"/>
              <a:gd name="connsiteX6" fmla="*/ 717687 w 861983"/>
              <a:gd name="connsiteY6" fmla="*/ 69770 h 309203"/>
              <a:gd name="connsiteX7" fmla="*/ 658049 w 861983"/>
              <a:gd name="connsiteY7" fmla="*/ 69770 h 309203"/>
              <a:gd name="connsiteX8" fmla="*/ 553088 w 861983"/>
              <a:gd name="connsiteY8" fmla="*/ 308 h 309203"/>
              <a:gd name="connsiteX9" fmla="*/ 637743 w 861983"/>
              <a:gd name="connsiteY9" fmla="*/ 308 h 309203"/>
              <a:gd name="connsiteX10" fmla="*/ 637743 w 861983"/>
              <a:gd name="connsiteY10" fmla="*/ 308895 h 309203"/>
              <a:gd name="connsiteX11" fmla="*/ 553088 w 861983"/>
              <a:gd name="connsiteY11" fmla="*/ 308895 h 309203"/>
              <a:gd name="connsiteX12" fmla="*/ 310128 w 861983"/>
              <a:gd name="connsiteY12" fmla="*/ 308 h 309203"/>
              <a:gd name="connsiteX13" fmla="*/ 312683 w 861983"/>
              <a:gd name="connsiteY13" fmla="*/ 308 h 309203"/>
              <a:gd name="connsiteX14" fmla="*/ 312375 w 861983"/>
              <a:gd name="connsiteY14" fmla="*/ 308893 h 309203"/>
              <a:gd name="connsiteX15" fmla="*/ 312376 w 861983"/>
              <a:gd name="connsiteY15" fmla="*/ 308894 h 309203"/>
              <a:gd name="connsiteX16" fmla="*/ 312375 w 861983"/>
              <a:gd name="connsiteY16" fmla="*/ 308894 h 309203"/>
              <a:gd name="connsiteX17" fmla="*/ 312375 w 861983"/>
              <a:gd name="connsiteY17" fmla="*/ 308895 h 309203"/>
              <a:gd name="connsiteX18" fmla="*/ 312330 w 861983"/>
              <a:gd name="connsiteY18" fmla="*/ 308895 h 309203"/>
              <a:gd name="connsiteX19" fmla="*/ 312330 w 861983"/>
              <a:gd name="connsiteY19" fmla="*/ 308894 h 309203"/>
              <a:gd name="connsiteX20" fmla="*/ 0 w 861983"/>
              <a:gd name="connsiteY20" fmla="*/ 308894 h 309203"/>
              <a:gd name="connsiteX21" fmla="*/ 9822 w 861983"/>
              <a:gd name="connsiteY21" fmla="*/ 233400 h 309203"/>
              <a:gd name="connsiteX22" fmla="*/ 312327 w 861983"/>
              <a:gd name="connsiteY22" fmla="*/ 308882 h 309203"/>
              <a:gd name="connsiteX23" fmla="*/ 312324 w 861983"/>
              <a:gd name="connsiteY23" fmla="*/ 308870 h 309203"/>
              <a:gd name="connsiteX24" fmla="*/ 30128 w 861983"/>
              <a:gd name="connsiteY24" fmla="*/ 177592 h 309203"/>
              <a:gd name="connsiteX25" fmla="*/ 71047 w 861983"/>
              <a:gd name="connsiteY25" fmla="*/ 113197 h 309203"/>
              <a:gd name="connsiteX26" fmla="*/ 312318 w 861983"/>
              <a:gd name="connsiteY26" fmla="*/ 308847 h 309203"/>
              <a:gd name="connsiteX27" fmla="*/ 312293 w 861983"/>
              <a:gd name="connsiteY27" fmla="*/ 308749 h 309203"/>
              <a:gd name="connsiteX28" fmla="*/ 116061 w 861983"/>
              <a:gd name="connsiteY28" fmla="*/ 68799 h 309203"/>
              <a:gd name="connsiteX29" fmla="*/ 180765 w 861983"/>
              <a:gd name="connsiteY29" fmla="*/ 28848 h 309203"/>
              <a:gd name="connsiteX30" fmla="*/ 312277 w 861983"/>
              <a:gd name="connsiteY30" fmla="*/ 308685 h 309203"/>
              <a:gd name="connsiteX31" fmla="*/ 237188 w 861983"/>
              <a:gd name="connsiteY31" fmla="*/ 9205 h 309203"/>
              <a:gd name="connsiteX32" fmla="*/ 310128 w 861983"/>
              <a:gd name="connsiteY32" fmla="*/ 308 h 309203"/>
              <a:gd name="connsiteX33" fmla="*/ 441123 w 861983"/>
              <a:gd name="connsiteY33" fmla="*/ 0 h 309203"/>
              <a:gd name="connsiteX34" fmla="*/ 538155 w 861983"/>
              <a:gd name="connsiteY34" fmla="*/ 0 h 309203"/>
              <a:gd name="connsiteX35" fmla="*/ 413197 w 861983"/>
              <a:gd name="connsiteY35" fmla="*/ 155394 h 309203"/>
              <a:gd name="connsiteX36" fmla="*/ 538772 w 861983"/>
              <a:gd name="connsiteY36" fmla="*/ 308895 h 309203"/>
              <a:gd name="connsiteX37" fmla="*/ 444646 w 861983"/>
              <a:gd name="connsiteY37" fmla="*/ 308895 h 309203"/>
              <a:gd name="connsiteX38" fmla="*/ 332681 w 861983"/>
              <a:gd name="connsiteY38" fmla="*/ 188693 h 309203"/>
              <a:gd name="connsiteX39" fmla="*/ 332681 w 861983"/>
              <a:gd name="connsiteY39" fmla="*/ 119895 h 30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61983" h="309203">
                <a:moveTo>
                  <a:pt x="658049" y="308"/>
                </a:moveTo>
                <a:lnTo>
                  <a:pt x="861983" y="308"/>
                </a:lnTo>
                <a:lnTo>
                  <a:pt x="861983" y="69770"/>
                </a:lnTo>
                <a:lnTo>
                  <a:pt x="802345" y="69770"/>
                </a:lnTo>
                <a:lnTo>
                  <a:pt x="802345" y="309203"/>
                </a:lnTo>
                <a:lnTo>
                  <a:pt x="717687" y="309203"/>
                </a:lnTo>
                <a:lnTo>
                  <a:pt x="717687" y="69770"/>
                </a:lnTo>
                <a:lnTo>
                  <a:pt x="658049" y="69770"/>
                </a:lnTo>
                <a:close/>
                <a:moveTo>
                  <a:pt x="553088" y="308"/>
                </a:moveTo>
                <a:lnTo>
                  <a:pt x="637743" y="308"/>
                </a:lnTo>
                <a:lnTo>
                  <a:pt x="637743" y="308895"/>
                </a:lnTo>
                <a:lnTo>
                  <a:pt x="553088" y="308895"/>
                </a:lnTo>
                <a:close/>
                <a:moveTo>
                  <a:pt x="310128" y="308"/>
                </a:moveTo>
                <a:lnTo>
                  <a:pt x="312683" y="308"/>
                </a:lnTo>
                <a:lnTo>
                  <a:pt x="312375" y="308893"/>
                </a:lnTo>
                <a:lnTo>
                  <a:pt x="312376" y="308894"/>
                </a:lnTo>
                <a:lnTo>
                  <a:pt x="312375" y="308894"/>
                </a:lnTo>
                <a:lnTo>
                  <a:pt x="312375" y="308895"/>
                </a:lnTo>
                <a:lnTo>
                  <a:pt x="312330" y="308895"/>
                </a:lnTo>
                <a:lnTo>
                  <a:pt x="312330" y="308894"/>
                </a:lnTo>
                <a:lnTo>
                  <a:pt x="0" y="308894"/>
                </a:lnTo>
                <a:cubicBezTo>
                  <a:pt x="308" y="282863"/>
                  <a:pt x="3480" y="257493"/>
                  <a:pt x="9822" y="233400"/>
                </a:cubicBezTo>
                <a:lnTo>
                  <a:pt x="312327" y="308882"/>
                </a:lnTo>
                <a:lnTo>
                  <a:pt x="312324" y="308870"/>
                </a:lnTo>
                <a:lnTo>
                  <a:pt x="30128" y="177592"/>
                </a:lnTo>
                <a:cubicBezTo>
                  <a:pt x="40920" y="154425"/>
                  <a:pt x="54882" y="132842"/>
                  <a:pt x="71047" y="113197"/>
                </a:cubicBezTo>
                <a:lnTo>
                  <a:pt x="312318" y="308847"/>
                </a:lnTo>
                <a:lnTo>
                  <a:pt x="312293" y="308749"/>
                </a:lnTo>
                <a:lnTo>
                  <a:pt x="116061" y="68799"/>
                </a:lnTo>
                <a:cubicBezTo>
                  <a:pt x="135750" y="52942"/>
                  <a:pt x="157289" y="39640"/>
                  <a:pt x="180765" y="28848"/>
                </a:cubicBezTo>
                <a:lnTo>
                  <a:pt x="312277" y="308685"/>
                </a:lnTo>
                <a:lnTo>
                  <a:pt x="237188" y="9205"/>
                </a:lnTo>
                <a:cubicBezTo>
                  <a:pt x="260665" y="3480"/>
                  <a:pt x="285066" y="308"/>
                  <a:pt x="310128" y="308"/>
                </a:cubicBezTo>
                <a:close/>
                <a:moveTo>
                  <a:pt x="441123" y="0"/>
                </a:moveTo>
                <a:lnTo>
                  <a:pt x="538155" y="0"/>
                </a:lnTo>
                <a:lnTo>
                  <a:pt x="413197" y="155394"/>
                </a:lnTo>
                <a:lnTo>
                  <a:pt x="538772" y="308895"/>
                </a:lnTo>
                <a:lnTo>
                  <a:pt x="444646" y="308895"/>
                </a:lnTo>
                <a:lnTo>
                  <a:pt x="332681" y="188693"/>
                </a:lnTo>
                <a:lnTo>
                  <a:pt x="332681" y="119895"/>
                </a:lnTo>
                <a:close/>
              </a:path>
            </a:pathLst>
          </a:custGeom>
          <a:solidFill>
            <a:schemeClr val="bg1"/>
          </a:solidFill>
          <a:ln w="9525" cap="flat">
            <a:noFill/>
            <a:prstDash val="solid"/>
            <a:miter/>
          </a:ln>
        </p:spPr>
        <p:txBody>
          <a:bodyPr wrap="square" rtlCol="0" anchor="ctr">
            <a:noAutofit/>
          </a:bodyPr>
          <a:lstStyle/>
          <a:p>
            <a:endParaRPr lang="de-DE" dirty="0"/>
          </a:p>
        </p:txBody>
      </p:sp>
    </p:spTree>
    <p:extLst>
      <p:ext uri="{BB962C8B-B14F-4D97-AF65-F5344CB8AC3E}">
        <p14:creationId xmlns:p14="http://schemas.microsoft.com/office/powerpoint/2010/main" val="245314130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extfolien">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60EB3CE-8FA7-6B59-50FD-F65D29AB3304}"/>
              </a:ext>
            </a:extLst>
          </p:cNvPr>
          <p:cNvSpPr txBox="1">
            <a:spLocks/>
          </p:cNvSpPr>
          <p:nvPr userDrawn="1"/>
        </p:nvSpPr>
        <p:spPr bwMode="gray">
          <a:xfrm>
            <a:off x="1234988" y="1592263"/>
            <a:ext cx="10585538" cy="3457574"/>
          </a:xfrm>
          <a:prstGeom prst="rect">
            <a:avLst/>
          </a:prstGeom>
          <a:noFill/>
        </p:spPr>
        <p:txBody>
          <a:bodyPr wrap="square" lIns="0" tIns="0" rIns="0" bIns="0" rtlCol="0" anchor="ctr">
            <a:noAutofit/>
          </a:bodyPr>
          <a:lstStyle/>
          <a:p>
            <a:pPr marL="0" indent="0" algn="l" defTabSz="914347">
              <a:lnSpc>
                <a:spcPct val="110000"/>
              </a:lnSpc>
              <a:spcBef>
                <a:spcPts val="300"/>
              </a:spcBef>
              <a:spcAft>
                <a:spcPts val="300"/>
              </a:spcAft>
              <a:buClr>
                <a:schemeClr val="accent1"/>
              </a:buClr>
              <a:buSzPct val="90000"/>
              <a:buFont typeface="Wingdings" panose="05000000000000000000" pitchFamily="2" charset="2"/>
              <a:buNone/>
            </a:pPr>
            <a:r>
              <a:rPr lang="de-DE" sz="12000" b="1" dirty="0">
                <a:solidFill>
                  <a:schemeClr val="bg1"/>
                </a:solidFill>
              </a:rPr>
              <a:t>Textfolien</a:t>
            </a:r>
          </a:p>
        </p:txBody>
      </p:sp>
      <p:grpSp>
        <p:nvGrpSpPr>
          <p:cNvPr id="5" name="Gruppieren 4">
            <a:extLst>
              <a:ext uri="{FF2B5EF4-FFF2-40B4-BE49-F238E27FC236}">
                <a16:creationId xmlns:a16="http://schemas.microsoft.com/office/drawing/2014/main" id="{896487C8-3898-9A0D-C9F9-756ABF29CC7A}"/>
              </a:ext>
            </a:extLst>
          </p:cNvPr>
          <p:cNvGrpSpPr/>
          <p:nvPr userDrawn="1"/>
        </p:nvGrpSpPr>
        <p:grpSpPr>
          <a:xfrm>
            <a:off x="9749847" y="2816226"/>
            <a:ext cx="1207276" cy="1009648"/>
            <a:chOff x="9336214" y="2528900"/>
            <a:chExt cx="1980368" cy="1656188"/>
          </a:xfrm>
        </p:grpSpPr>
        <p:cxnSp>
          <p:nvCxnSpPr>
            <p:cNvPr id="7" name="Gerader Verbinder 6">
              <a:extLst>
                <a:ext uri="{FF2B5EF4-FFF2-40B4-BE49-F238E27FC236}">
                  <a16:creationId xmlns:a16="http://schemas.microsoft.com/office/drawing/2014/main" id="{BB845C91-C89E-338E-C9EA-4C39346DFA55}"/>
                </a:ext>
              </a:extLst>
            </p:cNvPr>
            <p:cNvCxnSpPr>
              <a:cxnSpLocks/>
            </p:cNvCxnSpPr>
            <p:nvPr userDrawn="1"/>
          </p:nvCxnSpPr>
          <p:spPr bwMode="gray">
            <a:xfrm>
              <a:off x="9336214" y="3356994"/>
              <a:ext cx="1980368" cy="0"/>
            </a:xfrm>
            <a:prstGeom prst="line">
              <a:avLst/>
            </a:prstGeom>
            <a:ln w="152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aute 4">
              <a:extLst>
                <a:ext uri="{FF2B5EF4-FFF2-40B4-BE49-F238E27FC236}">
                  <a16:creationId xmlns:a16="http://schemas.microsoft.com/office/drawing/2014/main" id="{176FA26C-F202-41D1-CD6E-898DF2DEBB09}"/>
                </a:ext>
              </a:extLst>
            </p:cNvPr>
            <p:cNvSpPr/>
            <p:nvPr userDrawn="1"/>
          </p:nvSpPr>
          <p:spPr bwMode="gray">
            <a:xfrm>
              <a:off x="10488488" y="2528900"/>
              <a:ext cx="828094" cy="1656188"/>
            </a:xfrm>
            <a:custGeom>
              <a:avLst/>
              <a:gdLst>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0 w 648072"/>
                <a:gd name="connsiteY4" fmla="*/ 32403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91440 w 648072"/>
                <a:gd name="connsiteY4" fmla="*/ 41547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0" fmla="*/ 0 w 324036"/>
                <a:gd name="connsiteY0" fmla="*/ 0 h 648072"/>
                <a:gd name="connsiteX1" fmla="*/ 324036 w 324036"/>
                <a:gd name="connsiteY1" fmla="*/ 324036 h 648072"/>
                <a:gd name="connsiteX2" fmla="*/ 0 w 324036"/>
                <a:gd name="connsiteY2" fmla="*/ 648072 h 648072"/>
              </a:gdLst>
              <a:ahLst/>
              <a:cxnLst>
                <a:cxn ang="0">
                  <a:pos x="connsiteX0" y="connsiteY0"/>
                </a:cxn>
                <a:cxn ang="0">
                  <a:pos x="connsiteX1" y="connsiteY1"/>
                </a:cxn>
                <a:cxn ang="0">
                  <a:pos x="connsiteX2" y="connsiteY2"/>
                </a:cxn>
              </a:cxnLst>
              <a:rect l="l" t="t" r="r" b="b"/>
              <a:pathLst>
                <a:path w="324036" h="648072">
                  <a:moveTo>
                    <a:pt x="0" y="0"/>
                  </a:moveTo>
                  <a:lnTo>
                    <a:pt x="324036" y="324036"/>
                  </a:lnTo>
                  <a:lnTo>
                    <a:pt x="0" y="648072"/>
                  </a:lnTo>
                </a:path>
              </a:pathLst>
            </a:custGeom>
            <a:noFill/>
            <a:ln w="152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grpSp>
    </p:spTree>
    <p:extLst>
      <p:ext uri="{BB962C8B-B14F-4D97-AF65-F5344CB8AC3E}">
        <p14:creationId xmlns:p14="http://schemas.microsoft.com/office/powerpoint/2010/main" val="38809343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7561264"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3" name="Datumsplatzhalter 2">
            <a:extLst>
              <a:ext uri="{FF2B5EF4-FFF2-40B4-BE49-F238E27FC236}">
                <a16:creationId xmlns:a16="http://schemas.microsoft.com/office/drawing/2014/main" id="{39D431E4-E519-1234-FE33-E8AB80778016}"/>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7" name="Fußzeilenplatzhalter 6">
            <a:extLst>
              <a:ext uri="{FF2B5EF4-FFF2-40B4-BE49-F238E27FC236}">
                <a16:creationId xmlns:a16="http://schemas.microsoft.com/office/drawing/2014/main" id="{138985F4-50E8-E270-E8DA-DC9A5DFEC66D}"/>
              </a:ext>
            </a:extLst>
          </p:cNvPr>
          <p:cNvSpPr>
            <a:spLocks noGrp="1"/>
          </p:cNvSpPr>
          <p:nvPr>
            <p:ph type="ftr" sz="quarter" idx="15"/>
          </p:nvPr>
        </p:nvSpPr>
        <p:spPr/>
        <p:txBody>
          <a:bodyPr/>
          <a:lstStyle/>
          <a:p>
            <a:r>
              <a:rPr lang="de-DE"/>
              <a:t>Vorname Name - Präsentationstitel</a:t>
            </a:r>
            <a:endParaRPr lang="de-DE" dirty="0"/>
          </a:p>
        </p:txBody>
      </p:sp>
      <p:sp>
        <p:nvSpPr>
          <p:cNvPr id="9" name="Foliennummernplatzhalter 8">
            <a:extLst>
              <a:ext uri="{FF2B5EF4-FFF2-40B4-BE49-F238E27FC236}">
                <a16:creationId xmlns:a16="http://schemas.microsoft.com/office/drawing/2014/main" id="{C811813F-F15B-6052-8D32-B7BF1C278A57}"/>
              </a:ext>
            </a:extLst>
          </p:cNvPr>
          <p:cNvSpPr>
            <a:spLocks noGrp="1"/>
          </p:cNvSpPr>
          <p:nvPr>
            <p:ph type="sldNum" sz="quarter" idx="16"/>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155380263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und 2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561657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6203953" y="1592263"/>
            <a:ext cx="561657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atumsplatzhalter 6">
            <a:extLst>
              <a:ext uri="{FF2B5EF4-FFF2-40B4-BE49-F238E27FC236}">
                <a16:creationId xmlns:a16="http://schemas.microsoft.com/office/drawing/2014/main" id="{D89038B4-FE9D-E75E-CBA7-A4AFDD61FFEF}"/>
              </a:ext>
            </a:extLst>
          </p:cNvPr>
          <p:cNvSpPr>
            <a:spLocks noGrp="1"/>
          </p:cNvSpPr>
          <p:nvPr>
            <p:ph type="dt" sz="half" idx="15"/>
          </p:nvPr>
        </p:nvSpPr>
        <p:spPr/>
        <p:txBody>
          <a:bodyPr/>
          <a:lstStyle/>
          <a:p>
            <a:fld id="{66C23486-27A5-42C9-9C1C-D6BADE75FA4A}" type="datetime1">
              <a:rPr lang="de-DE" smtClean="0"/>
              <a:t>07.07.2025</a:t>
            </a:fld>
            <a:endParaRPr lang="de-DE" dirty="0"/>
          </a:p>
        </p:txBody>
      </p:sp>
      <p:sp>
        <p:nvSpPr>
          <p:cNvPr id="9" name="Fußzeilenplatzhalter 8">
            <a:extLst>
              <a:ext uri="{FF2B5EF4-FFF2-40B4-BE49-F238E27FC236}">
                <a16:creationId xmlns:a16="http://schemas.microsoft.com/office/drawing/2014/main" id="{B3F8990C-EE9B-9FAE-C44C-270F39377E68}"/>
              </a:ext>
            </a:extLst>
          </p:cNvPr>
          <p:cNvSpPr>
            <a:spLocks noGrp="1"/>
          </p:cNvSpPr>
          <p:nvPr>
            <p:ph type="ftr" sz="quarter" idx="16"/>
          </p:nvPr>
        </p:nvSpPr>
        <p:spPr/>
        <p:txBody>
          <a:bodyPr/>
          <a:lstStyle/>
          <a:p>
            <a:r>
              <a:rPr lang="de-DE"/>
              <a:t>Vorname Name - Präsentationstitel</a:t>
            </a:r>
            <a:endParaRPr lang="de-DE" dirty="0"/>
          </a:p>
        </p:txBody>
      </p:sp>
      <p:sp>
        <p:nvSpPr>
          <p:cNvPr id="10" name="Foliennummernplatzhalter 9">
            <a:extLst>
              <a:ext uri="{FF2B5EF4-FFF2-40B4-BE49-F238E27FC236}">
                <a16:creationId xmlns:a16="http://schemas.microsoft.com/office/drawing/2014/main" id="{BC8FCD27-29AE-82EA-3746-DBEB05327989}"/>
              </a:ext>
            </a:extLst>
          </p:cNvPr>
          <p:cNvSpPr>
            <a:spLocks noGrp="1"/>
          </p:cNvSpPr>
          <p:nvPr>
            <p:ph type="sldNum" sz="quarter" idx="17"/>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32599682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3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4259263" y="1598217"/>
            <a:ext cx="367188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7">
            <a:extLst>
              <a:ext uri="{FF2B5EF4-FFF2-40B4-BE49-F238E27FC236}">
                <a16:creationId xmlns:a16="http://schemas.microsoft.com/office/drawing/2014/main" id="{5FAB14BE-0A96-B2A6-1E7C-652A5A235D53}"/>
              </a:ext>
            </a:extLst>
          </p:cNvPr>
          <p:cNvSpPr>
            <a:spLocks noGrp="1"/>
          </p:cNvSpPr>
          <p:nvPr>
            <p:ph type="body" sz="quarter" idx="15"/>
          </p:nvPr>
        </p:nvSpPr>
        <p:spPr bwMode="gray">
          <a:xfrm>
            <a:off x="8155943" y="1592263"/>
            <a:ext cx="367188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DFCF9B44-89CE-5C78-E17A-E0D8DDD8AA0F}"/>
              </a:ext>
            </a:extLst>
          </p:cNvPr>
          <p:cNvSpPr>
            <a:spLocks noGrp="1"/>
          </p:cNvSpPr>
          <p:nvPr>
            <p:ph type="dt" sz="half" idx="16"/>
          </p:nvPr>
        </p:nvSpPr>
        <p:spPr/>
        <p:txBody>
          <a:bodyPr/>
          <a:lstStyle/>
          <a:p>
            <a:fld id="{745D6D84-B9D9-4EE0-8181-8165ECC36878}" type="datetime1">
              <a:rPr lang="de-DE" smtClean="0"/>
              <a:t>07.07.2025</a:t>
            </a:fld>
            <a:endParaRPr lang="de-DE" dirty="0"/>
          </a:p>
        </p:txBody>
      </p:sp>
      <p:sp>
        <p:nvSpPr>
          <p:cNvPr id="10" name="Fußzeilenplatzhalter 9">
            <a:extLst>
              <a:ext uri="{FF2B5EF4-FFF2-40B4-BE49-F238E27FC236}">
                <a16:creationId xmlns:a16="http://schemas.microsoft.com/office/drawing/2014/main" id="{62B90CFD-7675-410D-5FBC-60FE99027A65}"/>
              </a:ext>
            </a:extLst>
          </p:cNvPr>
          <p:cNvSpPr>
            <a:spLocks noGrp="1"/>
          </p:cNvSpPr>
          <p:nvPr>
            <p:ph type="ftr" sz="quarter" idx="17"/>
          </p:nvPr>
        </p:nvSpPr>
        <p:spPr/>
        <p:txBody>
          <a:body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EEE605EC-0BAE-E682-2FEE-959934696D46}"/>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143807566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und  4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270033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3287713" y="1598217"/>
            <a:ext cx="270033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Textplatzhalter 7">
            <a:extLst>
              <a:ext uri="{FF2B5EF4-FFF2-40B4-BE49-F238E27FC236}">
                <a16:creationId xmlns:a16="http://schemas.microsoft.com/office/drawing/2014/main" id="{5FAB14BE-0A96-B2A6-1E7C-652A5A235D53}"/>
              </a:ext>
            </a:extLst>
          </p:cNvPr>
          <p:cNvSpPr>
            <a:spLocks noGrp="1"/>
          </p:cNvSpPr>
          <p:nvPr>
            <p:ph type="body" sz="quarter" idx="15"/>
          </p:nvPr>
        </p:nvSpPr>
        <p:spPr bwMode="gray">
          <a:xfrm>
            <a:off x="6203949" y="1592263"/>
            <a:ext cx="270033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extplatzhalter 7">
            <a:extLst>
              <a:ext uri="{FF2B5EF4-FFF2-40B4-BE49-F238E27FC236}">
                <a16:creationId xmlns:a16="http://schemas.microsoft.com/office/drawing/2014/main" id="{A18B540B-0C8C-E249-F263-396FA418CFDF}"/>
              </a:ext>
            </a:extLst>
          </p:cNvPr>
          <p:cNvSpPr>
            <a:spLocks noGrp="1"/>
          </p:cNvSpPr>
          <p:nvPr>
            <p:ph type="body" sz="quarter" idx="16"/>
          </p:nvPr>
        </p:nvSpPr>
        <p:spPr bwMode="gray">
          <a:xfrm>
            <a:off x="9120188" y="1592263"/>
            <a:ext cx="270033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Datumsplatzhalter 9">
            <a:extLst>
              <a:ext uri="{FF2B5EF4-FFF2-40B4-BE49-F238E27FC236}">
                <a16:creationId xmlns:a16="http://schemas.microsoft.com/office/drawing/2014/main" id="{F6F2C2F2-A469-FDA9-4694-B14CE4D2B830}"/>
              </a:ext>
            </a:extLst>
          </p:cNvPr>
          <p:cNvSpPr>
            <a:spLocks noGrp="1"/>
          </p:cNvSpPr>
          <p:nvPr>
            <p:ph type="dt" sz="half" idx="17"/>
          </p:nvPr>
        </p:nvSpPr>
        <p:spPr/>
        <p:txBody>
          <a:bodyPr/>
          <a:lstStyle/>
          <a:p>
            <a:fld id="{BFB63C7A-AB1B-4ADA-A105-5A7A9890EF06}" type="datetime1">
              <a:rPr lang="de-DE" smtClean="0"/>
              <a:t>07.07.2025</a:t>
            </a:fld>
            <a:endParaRPr lang="de-DE" dirty="0"/>
          </a:p>
        </p:txBody>
      </p:sp>
      <p:sp>
        <p:nvSpPr>
          <p:cNvPr id="11" name="Fußzeilenplatzhalter 10">
            <a:extLst>
              <a:ext uri="{FF2B5EF4-FFF2-40B4-BE49-F238E27FC236}">
                <a16:creationId xmlns:a16="http://schemas.microsoft.com/office/drawing/2014/main" id="{09FE437C-2FB5-8E53-12AF-758B9C09B968}"/>
              </a:ext>
            </a:extLst>
          </p:cNvPr>
          <p:cNvSpPr>
            <a:spLocks noGrp="1"/>
          </p:cNvSpPr>
          <p:nvPr>
            <p:ph type="ftr" sz="quarter" idx="18"/>
          </p:nvPr>
        </p:nvSpPr>
        <p:spPr/>
        <p:txBody>
          <a:bodyPr/>
          <a:lstStyle/>
          <a:p>
            <a:r>
              <a:rPr lang="de-DE"/>
              <a:t>Vorname Name - Präsentationstitel</a:t>
            </a:r>
            <a:endParaRPr lang="de-DE" dirty="0"/>
          </a:p>
        </p:txBody>
      </p:sp>
      <p:sp>
        <p:nvSpPr>
          <p:cNvPr id="12" name="Foliennummernplatzhalter 11">
            <a:extLst>
              <a:ext uri="{FF2B5EF4-FFF2-40B4-BE49-F238E27FC236}">
                <a16:creationId xmlns:a16="http://schemas.microsoft.com/office/drawing/2014/main" id="{FC6255C4-5E26-8F03-0093-3FE830E79CD3}"/>
              </a:ext>
            </a:extLst>
          </p:cNvPr>
          <p:cNvSpPr>
            <a:spLocks noGrp="1"/>
          </p:cNvSpPr>
          <p:nvPr>
            <p:ph type="sldNum" sz="quarter" idx="19"/>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364519302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ext &amp; Bild">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60EB3CE-8FA7-6B59-50FD-F65D29AB3304}"/>
              </a:ext>
            </a:extLst>
          </p:cNvPr>
          <p:cNvSpPr txBox="1">
            <a:spLocks/>
          </p:cNvSpPr>
          <p:nvPr userDrawn="1"/>
        </p:nvSpPr>
        <p:spPr bwMode="gray">
          <a:xfrm>
            <a:off x="1234988" y="1592263"/>
            <a:ext cx="10585538" cy="3457574"/>
          </a:xfrm>
          <a:prstGeom prst="rect">
            <a:avLst/>
          </a:prstGeom>
          <a:noFill/>
        </p:spPr>
        <p:txBody>
          <a:bodyPr wrap="square" lIns="0" tIns="0" rIns="0" bIns="0" rtlCol="0" anchor="ctr">
            <a:noAutofit/>
          </a:bodyPr>
          <a:lstStyle/>
          <a:p>
            <a:pPr marL="0" indent="0" algn="l" defTabSz="914347">
              <a:lnSpc>
                <a:spcPct val="110000"/>
              </a:lnSpc>
              <a:spcBef>
                <a:spcPts val="300"/>
              </a:spcBef>
              <a:spcAft>
                <a:spcPts val="300"/>
              </a:spcAft>
              <a:buClr>
                <a:schemeClr val="accent1"/>
              </a:buClr>
              <a:buSzPct val="90000"/>
              <a:buFont typeface="Wingdings" panose="05000000000000000000" pitchFamily="2" charset="2"/>
              <a:buNone/>
            </a:pPr>
            <a:r>
              <a:rPr lang="de-DE" sz="12000" b="1" dirty="0">
                <a:solidFill>
                  <a:schemeClr val="bg1"/>
                </a:solidFill>
              </a:rPr>
              <a:t>Text &amp; Bild</a:t>
            </a:r>
          </a:p>
        </p:txBody>
      </p:sp>
      <p:grpSp>
        <p:nvGrpSpPr>
          <p:cNvPr id="5" name="Gruppieren 4">
            <a:extLst>
              <a:ext uri="{FF2B5EF4-FFF2-40B4-BE49-F238E27FC236}">
                <a16:creationId xmlns:a16="http://schemas.microsoft.com/office/drawing/2014/main" id="{ED91CF98-7E64-A92D-A585-8CE7EB1112F2}"/>
              </a:ext>
            </a:extLst>
          </p:cNvPr>
          <p:cNvGrpSpPr/>
          <p:nvPr userDrawn="1"/>
        </p:nvGrpSpPr>
        <p:grpSpPr>
          <a:xfrm>
            <a:off x="9749847" y="2816226"/>
            <a:ext cx="1207276" cy="1009648"/>
            <a:chOff x="9336214" y="2528900"/>
            <a:chExt cx="1980368" cy="1656188"/>
          </a:xfrm>
        </p:grpSpPr>
        <p:cxnSp>
          <p:nvCxnSpPr>
            <p:cNvPr id="7" name="Gerader Verbinder 6">
              <a:extLst>
                <a:ext uri="{FF2B5EF4-FFF2-40B4-BE49-F238E27FC236}">
                  <a16:creationId xmlns:a16="http://schemas.microsoft.com/office/drawing/2014/main" id="{0DC14551-5FA4-58A0-A5D0-4712444E529A}"/>
                </a:ext>
              </a:extLst>
            </p:cNvPr>
            <p:cNvCxnSpPr>
              <a:cxnSpLocks/>
            </p:cNvCxnSpPr>
            <p:nvPr userDrawn="1"/>
          </p:nvCxnSpPr>
          <p:spPr bwMode="gray">
            <a:xfrm>
              <a:off x="9336214" y="3356994"/>
              <a:ext cx="1980368" cy="0"/>
            </a:xfrm>
            <a:prstGeom prst="line">
              <a:avLst/>
            </a:prstGeom>
            <a:ln w="152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aute 4">
              <a:extLst>
                <a:ext uri="{FF2B5EF4-FFF2-40B4-BE49-F238E27FC236}">
                  <a16:creationId xmlns:a16="http://schemas.microsoft.com/office/drawing/2014/main" id="{CA816A33-7090-9599-A875-ED901DF398EA}"/>
                </a:ext>
              </a:extLst>
            </p:cNvPr>
            <p:cNvSpPr/>
            <p:nvPr userDrawn="1"/>
          </p:nvSpPr>
          <p:spPr bwMode="gray">
            <a:xfrm>
              <a:off x="10488488" y="2528900"/>
              <a:ext cx="828094" cy="1656188"/>
            </a:xfrm>
            <a:custGeom>
              <a:avLst/>
              <a:gdLst>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0 w 648072"/>
                <a:gd name="connsiteY4" fmla="*/ 32403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91440 w 648072"/>
                <a:gd name="connsiteY4" fmla="*/ 41547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0" fmla="*/ 0 w 324036"/>
                <a:gd name="connsiteY0" fmla="*/ 0 h 648072"/>
                <a:gd name="connsiteX1" fmla="*/ 324036 w 324036"/>
                <a:gd name="connsiteY1" fmla="*/ 324036 h 648072"/>
                <a:gd name="connsiteX2" fmla="*/ 0 w 324036"/>
                <a:gd name="connsiteY2" fmla="*/ 648072 h 648072"/>
              </a:gdLst>
              <a:ahLst/>
              <a:cxnLst>
                <a:cxn ang="0">
                  <a:pos x="connsiteX0" y="connsiteY0"/>
                </a:cxn>
                <a:cxn ang="0">
                  <a:pos x="connsiteX1" y="connsiteY1"/>
                </a:cxn>
                <a:cxn ang="0">
                  <a:pos x="connsiteX2" y="connsiteY2"/>
                </a:cxn>
              </a:cxnLst>
              <a:rect l="l" t="t" r="r" b="b"/>
              <a:pathLst>
                <a:path w="324036" h="648072">
                  <a:moveTo>
                    <a:pt x="0" y="0"/>
                  </a:moveTo>
                  <a:lnTo>
                    <a:pt x="324036" y="324036"/>
                  </a:lnTo>
                  <a:lnTo>
                    <a:pt x="0" y="648072"/>
                  </a:lnTo>
                </a:path>
              </a:pathLst>
            </a:custGeom>
            <a:noFill/>
            <a:ln w="152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grpSp>
    </p:spTree>
    <p:extLst>
      <p:ext uri="{BB962C8B-B14F-4D97-AF65-F5344CB8AC3E}">
        <p14:creationId xmlns:p14="http://schemas.microsoft.com/office/powerpoint/2010/main" val="4191385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x Text und Bild (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7561263"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4260849"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8148638" y="1"/>
            <a:ext cx="4043361" cy="6857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Rechteck 8">
            <a:extLst>
              <a:ext uri="{FF2B5EF4-FFF2-40B4-BE49-F238E27FC236}">
                <a16:creationId xmlns:a16="http://schemas.microsoft.com/office/drawing/2014/main" id="{DD70B73C-0CF1-5C0D-6E7E-0F2140886ACB}"/>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10" name="Datumsplatzhalter 9">
            <a:extLst>
              <a:ext uri="{FF2B5EF4-FFF2-40B4-BE49-F238E27FC236}">
                <a16:creationId xmlns:a16="http://schemas.microsoft.com/office/drawing/2014/main" id="{F79FA06E-4A79-9BE7-7176-0CDABBFDEA0B}"/>
              </a:ext>
            </a:extLst>
          </p:cNvPr>
          <p:cNvSpPr>
            <a:spLocks noGrp="1"/>
          </p:cNvSpPr>
          <p:nvPr>
            <p:ph type="dt" sz="half" idx="16"/>
          </p:nvPr>
        </p:nvSpPr>
        <p:spPr/>
        <p:txBody>
          <a:bodyPr/>
          <a:lstStyle/>
          <a:p>
            <a:fld id="{D095E5DA-1F91-4636-98F8-9885B3FA0391}" type="datetime1">
              <a:rPr lang="de-DE" smtClean="0"/>
              <a:t>07.07.2025</a:t>
            </a:fld>
            <a:endParaRPr lang="de-DE" dirty="0"/>
          </a:p>
        </p:txBody>
      </p:sp>
      <p:sp>
        <p:nvSpPr>
          <p:cNvPr id="11" name="Fußzeilenplatzhalter 10">
            <a:extLst>
              <a:ext uri="{FF2B5EF4-FFF2-40B4-BE49-F238E27FC236}">
                <a16:creationId xmlns:a16="http://schemas.microsoft.com/office/drawing/2014/main" id="{ECACCEBE-2A95-EBE4-CD9F-A6EDDA249675}"/>
              </a:ext>
            </a:extLst>
          </p:cNvPr>
          <p:cNvSpPr>
            <a:spLocks noGrp="1"/>
          </p:cNvSpPr>
          <p:nvPr>
            <p:ph type="ftr" sz="quarter" idx="17"/>
          </p:nvPr>
        </p:nvSpPr>
        <p:spPr/>
        <p:txBody>
          <a:bodyPr/>
          <a:lstStyle/>
          <a:p>
            <a:r>
              <a:rPr lang="de-DE"/>
              <a:t>Vorname Name - Präsentationstitel</a:t>
            </a:r>
            <a:endParaRPr lang="de-DE" dirty="0"/>
          </a:p>
        </p:txBody>
      </p:sp>
      <p:sp>
        <p:nvSpPr>
          <p:cNvPr id="12" name="Foliennummernplatzhalter 11">
            <a:extLst>
              <a:ext uri="{FF2B5EF4-FFF2-40B4-BE49-F238E27FC236}">
                <a16:creationId xmlns:a16="http://schemas.microsoft.com/office/drawing/2014/main" id="{4930C461-1671-0A4D-6841-C1DA8B5BA1B0}"/>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
        <p:nvSpPr>
          <p:cNvPr id="4" name="SmartArt Placeholder 3">
            <a:extLst>
              <a:ext uri="{FF2B5EF4-FFF2-40B4-BE49-F238E27FC236}">
                <a16:creationId xmlns:a16="http://schemas.microsoft.com/office/drawing/2014/main" id="{EA6D74CA-A6BA-B921-DEB9-D6A49E43D2ED}"/>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153679442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16" name="Bildplatzhalter 15">
            <a:extLst>
              <a:ext uri="{FF2B5EF4-FFF2-40B4-BE49-F238E27FC236}">
                <a16:creationId xmlns:a16="http://schemas.microsoft.com/office/drawing/2014/main" id="{E617D12E-D9F2-FE30-962E-F64655611604}"/>
              </a:ext>
            </a:extLst>
          </p:cNvPr>
          <p:cNvSpPr>
            <a:spLocks noGrp="1"/>
          </p:cNvSpPr>
          <p:nvPr>
            <p:ph type="pic" sz="quarter" idx="13" hasCustomPrompt="1"/>
          </p:nvPr>
        </p:nvSpPr>
        <p:spPr bwMode="gray">
          <a:xfrm>
            <a:off x="5988051" y="1"/>
            <a:ext cx="4103687" cy="6858000"/>
          </a:xfrm>
        </p:spPr>
        <p:txBody>
          <a:bodyPr tIns="936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7" name="Rechteck 6">
            <a:extLst>
              <a:ext uri="{FF2B5EF4-FFF2-40B4-BE49-F238E27FC236}">
                <a16:creationId xmlns:a16="http://schemas.microsoft.com/office/drawing/2014/main" id="{914472A9-C746-414B-A339-17009C086F0C}"/>
              </a:ext>
            </a:extLst>
          </p:cNvPr>
          <p:cNvSpPr/>
          <p:nvPr userDrawn="1"/>
        </p:nvSpPr>
        <p:spPr bwMode="gray">
          <a:xfrm>
            <a:off x="0" y="0"/>
            <a:ext cx="598805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D446F4A2-1BBD-C6A2-7866-B5B1968C9412}"/>
              </a:ext>
            </a:extLst>
          </p:cNvPr>
          <p:cNvSpPr>
            <a:spLocks noGrp="1"/>
          </p:cNvSpPr>
          <p:nvPr>
            <p:ph type="ctrTitle"/>
          </p:nvPr>
        </p:nvSpPr>
        <p:spPr bwMode="gray">
          <a:xfrm>
            <a:off x="371475" y="368300"/>
            <a:ext cx="5616575" cy="4681538"/>
          </a:xfrm>
        </p:spPr>
        <p:txBody>
          <a:bodyPr rIns="360000" anchor="t"/>
          <a:lstStyle>
            <a:lvl1pPr algn="l">
              <a:defRPr sz="5000">
                <a:solidFill>
                  <a:schemeClr val="accent1">
                    <a:lumMod val="20000"/>
                    <a:lumOff val="80000"/>
                  </a:schemeClr>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17604293-CF1F-A295-5586-92D0F86F4A34}"/>
              </a:ext>
            </a:extLst>
          </p:cNvPr>
          <p:cNvSpPr>
            <a:spLocks noGrp="1"/>
          </p:cNvSpPr>
          <p:nvPr>
            <p:ph type="subTitle" idx="1"/>
          </p:nvPr>
        </p:nvSpPr>
        <p:spPr bwMode="gray">
          <a:xfrm>
            <a:off x="371475" y="5265738"/>
            <a:ext cx="5616575" cy="1011236"/>
          </a:xfrm>
        </p:spPr>
        <p:txBody>
          <a:bodyPr rIns="360000" anchor="b"/>
          <a:lstStyle>
            <a:lvl1pPr marL="0" indent="0" algn="l">
              <a:lnSpc>
                <a:spcPct val="100000"/>
              </a:lnSpc>
              <a:spcBef>
                <a:spcPts val="300"/>
              </a:spcBef>
              <a:spcAft>
                <a:spcPts val="300"/>
              </a:spcAft>
              <a:buNone/>
              <a:defRPr sz="1600">
                <a:solidFill>
                  <a:schemeClr val="bg1"/>
                </a:solidFill>
              </a:defRPr>
            </a:lvl1pPr>
            <a:lvl2pPr marL="0" indent="0" algn="l">
              <a:lnSpc>
                <a:spcPct val="110000"/>
              </a:lnSpc>
              <a:spcBef>
                <a:spcPts val="300"/>
              </a:spcBef>
              <a:spcAft>
                <a:spcPts val="300"/>
              </a:spcAft>
              <a:buNone/>
              <a:defRPr sz="1400">
                <a:solidFill>
                  <a:schemeClr val="bg1"/>
                </a:solidFill>
              </a:defRPr>
            </a:lvl2pPr>
            <a:lvl3pPr marL="0" indent="0" algn="l">
              <a:lnSpc>
                <a:spcPct val="110000"/>
              </a:lnSpc>
              <a:spcBef>
                <a:spcPts val="300"/>
              </a:spcBef>
              <a:spcAft>
                <a:spcPts val="300"/>
              </a:spcAft>
              <a:buNone/>
              <a:defRPr sz="1400">
                <a:solidFill>
                  <a:schemeClr val="bg1"/>
                </a:solidFill>
              </a:defRPr>
            </a:lvl3pPr>
            <a:lvl4pPr marL="0" indent="0" algn="l">
              <a:lnSpc>
                <a:spcPct val="110000"/>
              </a:lnSpc>
              <a:spcBef>
                <a:spcPts val="300"/>
              </a:spcBef>
              <a:spcAft>
                <a:spcPts val="300"/>
              </a:spcAft>
              <a:buNone/>
              <a:defRPr sz="1400">
                <a:solidFill>
                  <a:schemeClr val="bg1"/>
                </a:solidFill>
              </a:defRPr>
            </a:lvl4pPr>
            <a:lvl5pPr marL="0" indent="0" algn="l">
              <a:lnSpc>
                <a:spcPct val="110000"/>
              </a:lnSpc>
              <a:spcBef>
                <a:spcPts val="300"/>
              </a:spcBef>
              <a:spcAft>
                <a:spcPts val="300"/>
              </a:spcAft>
              <a:buNone/>
              <a:defRPr sz="1400">
                <a:solidFill>
                  <a:schemeClr val="bg1"/>
                </a:solidFill>
              </a:defRPr>
            </a:lvl5pPr>
            <a:lvl6pPr marL="0" indent="0" algn="l">
              <a:lnSpc>
                <a:spcPct val="110000"/>
              </a:lnSpc>
              <a:spcBef>
                <a:spcPts val="300"/>
              </a:spcBef>
              <a:spcAft>
                <a:spcPts val="300"/>
              </a:spcAft>
              <a:buNone/>
              <a:defRPr sz="1400">
                <a:solidFill>
                  <a:schemeClr val="bg1"/>
                </a:solidFill>
              </a:defRPr>
            </a:lvl6pPr>
            <a:lvl7pPr marL="0" indent="0" algn="l">
              <a:lnSpc>
                <a:spcPct val="110000"/>
              </a:lnSpc>
              <a:spcBef>
                <a:spcPts val="300"/>
              </a:spcBef>
              <a:spcAft>
                <a:spcPts val="300"/>
              </a:spcAft>
              <a:buNone/>
              <a:defRPr sz="1400">
                <a:solidFill>
                  <a:schemeClr val="bg1"/>
                </a:solidFill>
              </a:defRPr>
            </a:lvl7pPr>
            <a:lvl8pPr marL="0" indent="0" algn="l">
              <a:lnSpc>
                <a:spcPct val="110000"/>
              </a:lnSpc>
              <a:spcBef>
                <a:spcPts val="300"/>
              </a:spcBef>
              <a:spcAft>
                <a:spcPts val="300"/>
              </a:spcAft>
              <a:buNone/>
              <a:defRPr sz="1400">
                <a:solidFill>
                  <a:schemeClr val="bg1"/>
                </a:solidFill>
              </a:defRPr>
            </a:lvl8pPr>
            <a:lvl9pPr marL="0" indent="0" algn="l">
              <a:lnSpc>
                <a:spcPct val="110000"/>
              </a:lnSpc>
              <a:spcBef>
                <a:spcPts val="300"/>
              </a:spcBef>
              <a:spcAft>
                <a:spcPts val="300"/>
              </a:spcAft>
              <a:buNone/>
              <a:defRPr sz="1400">
                <a:solidFill>
                  <a:schemeClr val="bg1"/>
                </a:solidFill>
              </a:defRPr>
            </a:lvl9pPr>
          </a:lstStyle>
          <a:p>
            <a:pPr lvl="0"/>
            <a:r>
              <a:rPr lang="de-DE"/>
              <a:t>Master-Untertitelformat bearbeiten</a:t>
            </a:r>
            <a:endParaRPr lang="de-DE" dirty="0"/>
          </a:p>
        </p:txBody>
      </p:sp>
      <p:sp>
        <p:nvSpPr>
          <p:cNvPr id="4" name="Datumsplatzhalter 3">
            <a:extLst>
              <a:ext uri="{FF2B5EF4-FFF2-40B4-BE49-F238E27FC236}">
                <a16:creationId xmlns:a16="http://schemas.microsoft.com/office/drawing/2014/main" id="{AA6250CC-595F-56CB-920B-A07D0AF8DB68}"/>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C4822CFF-E457-424E-9C6B-1CB3F165064D}" type="datetime1">
              <a:rPr lang="de-DE" smtClean="0"/>
              <a:t>07.07.2025</a:t>
            </a:fld>
            <a:endParaRPr lang="de-DE"/>
          </a:p>
        </p:txBody>
      </p:sp>
      <p:sp>
        <p:nvSpPr>
          <p:cNvPr id="5" name="Fußzeilenplatzhalter 4">
            <a:extLst>
              <a:ext uri="{FF2B5EF4-FFF2-40B4-BE49-F238E27FC236}">
                <a16:creationId xmlns:a16="http://schemas.microsoft.com/office/drawing/2014/main" id="{DA012934-337B-04B6-BBA6-336DE7455482}"/>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F77DF1B2-42B7-5543-6886-E7938EDBECD5}"/>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a:p>
        </p:txBody>
      </p:sp>
      <p:grpSp>
        <p:nvGrpSpPr>
          <p:cNvPr id="9" name="Gruppieren 8">
            <a:extLst>
              <a:ext uri="{FF2B5EF4-FFF2-40B4-BE49-F238E27FC236}">
                <a16:creationId xmlns:a16="http://schemas.microsoft.com/office/drawing/2014/main" id="{0484C6BD-91DB-46E4-D1D8-D75CEFB669AE}"/>
              </a:ext>
            </a:extLst>
          </p:cNvPr>
          <p:cNvGrpSpPr>
            <a:grpSpLocks/>
          </p:cNvGrpSpPr>
          <p:nvPr userDrawn="1"/>
        </p:nvGrpSpPr>
        <p:grpSpPr bwMode="gray">
          <a:xfrm>
            <a:off x="10710878" y="368659"/>
            <a:ext cx="861983" cy="309203"/>
            <a:chOff x="11189494" y="381000"/>
            <a:chExt cx="621506" cy="222941"/>
          </a:xfrm>
        </p:grpSpPr>
        <p:sp>
          <p:nvSpPr>
            <p:cNvPr id="10" name="Freihandform: Form 9">
              <a:extLst>
                <a:ext uri="{FF2B5EF4-FFF2-40B4-BE49-F238E27FC236}">
                  <a16:creationId xmlns:a16="http://schemas.microsoft.com/office/drawing/2014/main" id="{59D79EA9-159E-AF02-E8D2-0E0E2BFCBD4B}"/>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solidFill>
              <a:srgbClr val="000000"/>
            </a:solidFill>
            <a:ln w="9525" cap="flat">
              <a:noFill/>
              <a:prstDash val="solid"/>
              <a:miter/>
            </a:ln>
          </p:spPr>
          <p:txBody>
            <a:bodyPr rtlCol="0" anchor="ctr"/>
            <a:lstStyle/>
            <a:p>
              <a:endParaRPr lang="de-DE" dirty="0"/>
            </a:p>
          </p:txBody>
        </p:sp>
        <p:sp>
          <p:nvSpPr>
            <p:cNvPr id="11" name="Freihandform: Form 10">
              <a:extLst>
                <a:ext uri="{FF2B5EF4-FFF2-40B4-BE49-F238E27FC236}">
                  <a16:creationId xmlns:a16="http://schemas.microsoft.com/office/drawing/2014/main" id="{D0DC72A4-EA66-1D2C-67F7-6C89ECA758CD}"/>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solidFill>
              <a:schemeClr val="accent1"/>
            </a:solidFill>
            <a:ln w="9525" cap="flat">
              <a:noFill/>
              <a:prstDash val="solid"/>
              <a:miter/>
            </a:ln>
          </p:spPr>
          <p:txBody>
            <a:bodyPr rtlCol="0" anchor="ctr"/>
            <a:lstStyle/>
            <a:p>
              <a:endParaRPr lang="de-DE"/>
            </a:p>
          </p:txBody>
        </p:sp>
      </p:grpSp>
      <p:sp>
        <p:nvSpPr>
          <p:cNvPr id="19" name="Inhaltsplatzhalter 18">
            <a:extLst>
              <a:ext uri="{FF2B5EF4-FFF2-40B4-BE49-F238E27FC236}">
                <a16:creationId xmlns:a16="http://schemas.microsoft.com/office/drawing/2014/main" id="{EA0F1769-10E8-A988-F711-DB28498A25E4}"/>
              </a:ext>
            </a:extLst>
          </p:cNvPr>
          <p:cNvSpPr>
            <a:spLocks noGrp="1"/>
          </p:cNvSpPr>
          <p:nvPr>
            <p:ph sz="quarter" idx="14" hasCustomPrompt="1"/>
          </p:nvPr>
        </p:nvSpPr>
        <p:spPr bwMode="gray">
          <a:xfrm>
            <a:off x="10488487" y="5553236"/>
            <a:ext cx="1332038" cy="720564"/>
          </a:xfrm>
        </p:spPr>
        <p:txBody>
          <a:bodyPr/>
          <a:lstStyle>
            <a:lvl1pPr marL="0" indent="0" algn="l">
              <a:lnSpc>
                <a:spcPct val="100000"/>
              </a:lnSpc>
              <a:spcBef>
                <a:spcPts val="0"/>
              </a:spcBef>
              <a:spcAft>
                <a:spcPts val="0"/>
              </a:spcAft>
              <a:buFont typeface="Arial" panose="020B0604020202020204" pitchFamily="34" charset="0"/>
              <a:buNone/>
              <a:defRPr sz="100">
                <a:noFill/>
              </a:defRPr>
            </a:lvl1pPr>
            <a:lvl2pPr marL="0" indent="0" algn="l">
              <a:lnSpc>
                <a:spcPct val="100000"/>
              </a:lnSpc>
              <a:spcBef>
                <a:spcPts val="0"/>
              </a:spcBef>
              <a:spcAft>
                <a:spcPts val="0"/>
              </a:spcAft>
              <a:buNone/>
              <a:defRPr sz="100">
                <a:noFill/>
              </a:defRPr>
            </a:lvl2pPr>
            <a:lvl3pPr marL="0" indent="0" algn="l">
              <a:lnSpc>
                <a:spcPct val="100000"/>
              </a:lnSpc>
              <a:spcBef>
                <a:spcPts val="0"/>
              </a:spcBef>
              <a:spcAft>
                <a:spcPts val="0"/>
              </a:spcAft>
              <a:buFont typeface="Arial" panose="020B0604020202020204" pitchFamily="34" charset="0"/>
              <a:buNone/>
              <a:defRPr sz="100">
                <a:noFill/>
              </a:defRPr>
            </a:lvl3pPr>
            <a:lvl4pPr marL="0" indent="0" algn="l">
              <a:lnSpc>
                <a:spcPct val="100000"/>
              </a:lnSpc>
              <a:spcBef>
                <a:spcPts val="0"/>
              </a:spcBef>
              <a:spcAft>
                <a:spcPts val="0"/>
              </a:spcAft>
              <a:buNone/>
              <a:defRPr sz="100">
                <a:noFill/>
              </a:defRPr>
            </a:lvl4pPr>
            <a:lvl5pPr marL="0" indent="0" algn="l">
              <a:lnSpc>
                <a:spcPct val="100000"/>
              </a:lnSpc>
              <a:spcBef>
                <a:spcPts val="0"/>
              </a:spcBef>
              <a:spcAft>
                <a:spcPts val="0"/>
              </a:spcAft>
              <a:buFont typeface="Arial" panose="020B0604020202020204" pitchFamily="34" charset="0"/>
              <a:buNone/>
              <a:defRPr sz="100">
                <a:noFill/>
              </a:defRPr>
            </a:lvl5pPr>
            <a:lvl6pPr marL="0" indent="0" algn="l">
              <a:lnSpc>
                <a:spcPct val="100000"/>
              </a:lnSpc>
              <a:spcBef>
                <a:spcPts val="0"/>
              </a:spcBef>
              <a:spcAft>
                <a:spcPts val="0"/>
              </a:spcAft>
              <a:buFont typeface="Arial" panose="020B0604020202020204" pitchFamily="34" charset="0"/>
              <a:buNone/>
              <a:defRPr sz="100">
                <a:noFill/>
              </a:defRPr>
            </a:lvl6pPr>
            <a:lvl7pPr marL="0" indent="0" algn="l">
              <a:lnSpc>
                <a:spcPct val="100000"/>
              </a:lnSpc>
              <a:spcBef>
                <a:spcPts val="0"/>
              </a:spcBef>
              <a:spcAft>
                <a:spcPts val="0"/>
              </a:spcAft>
              <a:buFont typeface="Arial" panose="020B0604020202020204" pitchFamily="34" charset="0"/>
              <a:buNone/>
              <a:defRPr sz="100">
                <a:noFill/>
              </a:defRPr>
            </a:lvl7pPr>
            <a:lvl8pPr marL="0" indent="0" algn="l">
              <a:lnSpc>
                <a:spcPct val="100000"/>
              </a:lnSpc>
              <a:spcBef>
                <a:spcPts val="0"/>
              </a:spcBef>
              <a:spcAft>
                <a:spcPts val="0"/>
              </a:spcAft>
              <a:buFont typeface="Arial" panose="020B0604020202020204" pitchFamily="34" charset="0"/>
              <a:buNone/>
              <a:defRPr sz="100">
                <a:noFill/>
              </a:defRPr>
            </a:lvl8pPr>
            <a:lvl9pPr marL="0" indent="0" algn="l">
              <a:lnSpc>
                <a:spcPct val="100000"/>
              </a:lnSpc>
              <a:spcBef>
                <a:spcPts val="0"/>
              </a:spcBef>
              <a:spcAft>
                <a:spcPts val="0"/>
              </a:spcAft>
              <a:buFont typeface="Arial" panose="020B0604020202020204" pitchFamily="34" charset="0"/>
              <a:buNone/>
              <a:defRPr sz="100">
                <a:noFill/>
              </a:defRPr>
            </a:lvl9pPr>
          </a:lstStyle>
          <a:p>
            <a:pPr lvl="0"/>
            <a:r>
              <a:rPr lang="de-DE" noProof="1"/>
              <a:t>OE Logoplatzhalter</a:t>
            </a:r>
          </a:p>
        </p:txBody>
      </p:sp>
      <p:sp>
        <p:nvSpPr>
          <p:cNvPr id="12" name="Rechteck 11">
            <a:extLst>
              <a:ext uri="{FF2B5EF4-FFF2-40B4-BE49-F238E27FC236}">
                <a16:creationId xmlns:a16="http://schemas.microsoft.com/office/drawing/2014/main" id="{9DC890DB-CD17-4A1F-BD79-44804CD60EB3}"/>
              </a:ext>
            </a:extLst>
          </p:cNvPr>
          <p:cNvSpPr/>
          <p:nvPr userDrawn="1"/>
        </p:nvSpPr>
        <p:spPr bwMode="gray">
          <a:xfrm>
            <a:off x="12233756" y="5553236"/>
            <a:ext cx="1640680" cy="720564"/>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OE-Logo (optional)</a:t>
            </a:r>
          </a:p>
          <a:p>
            <a:pPr algn="l"/>
            <a:r>
              <a:rPr lang="de-DE" sz="1000" dirty="0">
                <a:solidFill>
                  <a:schemeClr val="tx1"/>
                </a:solidFill>
              </a:rPr>
              <a:t>mit einem Klick auf das </a:t>
            </a:r>
            <a:br>
              <a:rPr lang="de-DE" sz="1000" dirty="0">
                <a:solidFill>
                  <a:schemeClr val="tx1"/>
                </a:solidFill>
              </a:rPr>
            </a:br>
            <a:r>
              <a:rPr lang="de-DE" sz="1000" dirty="0">
                <a:solidFill>
                  <a:schemeClr val="tx1"/>
                </a:solidFill>
              </a:rPr>
              <a:t>Bild-Symbol einfügen</a:t>
            </a:r>
            <a:endParaRPr lang="de-DE" sz="1000" b="1" dirty="0">
              <a:solidFill>
                <a:schemeClr val="tx1"/>
              </a:solidFill>
            </a:endParaRPr>
          </a:p>
        </p:txBody>
      </p:sp>
    </p:spTree>
    <p:extLst>
      <p:ext uri="{BB962C8B-B14F-4D97-AF65-F5344CB8AC3E}">
        <p14:creationId xmlns:p14="http://schemas.microsoft.com/office/powerpoint/2010/main" val="4222445730"/>
      </p:ext>
    </p:extLst>
  </p:cSld>
  <p:clrMapOvr>
    <a:masterClrMapping/>
  </p:clrMapOvr>
  <p:transition>
    <p:fade/>
  </p:transition>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x Text und 2x Bild (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7561263"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4260849"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8148638" y="0"/>
            <a:ext cx="4043361"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Bildplatzhalter 15">
            <a:extLst>
              <a:ext uri="{FF2B5EF4-FFF2-40B4-BE49-F238E27FC236}">
                <a16:creationId xmlns:a16="http://schemas.microsoft.com/office/drawing/2014/main" id="{8F5116AB-EDC8-4AAB-4B23-B0F880D31161}"/>
              </a:ext>
            </a:extLst>
          </p:cNvPr>
          <p:cNvSpPr>
            <a:spLocks noGrp="1"/>
          </p:cNvSpPr>
          <p:nvPr>
            <p:ph type="pic" sz="quarter" idx="17" hasCustomPrompt="1"/>
          </p:nvPr>
        </p:nvSpPr>
        <p:spPr bwMode="gray">
          <a:xfrm>
            <a:off x="8148638" y="3429000"/>
            <a:ext cx="4043361"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0" name="Rechteck 9">
            <a:extLst>
              <a:ext uri="{FF2B5EF4-FFF2-40B4-BE49-F238E27FC236}">
                <a16:creationId xmlns:a16="http://schemas.microsoft.com/office/drawing/2014/main" id="{E76EE313-5AAA-A0EA-8444-811EFE1191D0}"/>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11" name="Datumsplatzhalter 10">
            <a:extLst>
              <a:ext uri="{FF2B5EF4-FFF2-40B4-BE49-F238E27FC236}">
                <a16:creationId xmlns:a16="http://schemas.microsoft.com/office/drawing/2014/main" id="{A1FC182A-F96F-5221-873F-3B2B5AAB8E5D}"/>
              </a:ext>
            </a:extLst>
          </p:cNvPr>
          <p:cNvSpPr>
            <a:spLocks noGrp="1"/>
          </p:cNvSpPr>
          <p:nvPr>
            <p:ph type="dt" sz="half" idx="18"/>
          </p:nvPr>
        </p:nvSpPr>
        <p:spPr/>
        <p:txBody>
          <a:bodyPr/>
          <a:lstStyle/>
          <a:p>
            <a:fld id="{A675CB1A-4C83-46D5-9C40-B0A12819CDE8}" type="datetime1">
              <a:rPr lang="de-DE" smtClean="0"/>
              <a:t>07.07.2025</a:t>
            </a:fld>
            <a:endParaRPr lang="de-DE" dirty="0"/>
          </a:p>
        </p:txBody>
      </p:sp>
      <p:sp>
        <p:nvSpPr>
          <p:cNvPr id="12" name="Fußzeilenplatzhalter 11">
            <a:extLst>
              <a:ext uri="{FF2B5EF4-FFF2-40B4-BE49-F238E27FC236}">
                <a16:creationId xmlns:a16="http://schemas.microsoft.com/office/drawing/2014/main" id="{32C1A369-5E22-F1DC-FC91-3E67E0891AA5}"/>
              </a:ext>
            </a:extLst>
          </p:cNvPr>
          <p:cNvSpPr>
            <a:spLocks noGrp="1"/>
          </p:cNvSpPr>
          <p:nvPr>
            <p:ph type="ftr" sz="quarter" idx="19"/>
          </p:nvPr>
        </p:nvSpPr>
        <p:spPr/>
        <p:txBody>
          <a:bodyPr/>
          <a:lstStyle/>
          <a:p>
            <a:r>
              <a:rPr lang="de-DE"/>
              <a:t>Vorname Name - Präsentationstitel</a:t>
            </a:r>
            <a:endParaRPr lang="de-DE" dirty="0"/>
          </a:p>
        </p:txBody>
      </p:sp>
      <p:sp>
        <p:nvSpPr>
          <p:cNvPr id="13" name="Foliennummernplatzhalter 12">
            <a:extLst>
              <a:ext uri="{FF2B5EF4-FFF2-40B4-BE49-F238E27FC236}">
                <a16:creationId xmlns:a16="http://schemas.microsoft.com/office/drawing/2014/main" id="{1294EBFA-1C3B-20E4-7E18-EADCA4BF01EB}"/>
              </a:ext>
            </a:extLst>
          </p:cNvPr>
          <p:cNvSpPr>
            <a:spLocks noGrp="1"/>
          </p:cNvSpPr>
          <p:nvPr>
            <p:ph type="sldNum" sz="quarter" idx="20"/>
          </p:nvPr>
        </p:nvSpPr>
        <p:spPr/>
        <p:txBody>
          <a:bodyPr/>
          <a:lstStyle/>
          <a:p>
            <a:fld id="{776FC98F-84AD-404B-BCCB-49E092AA6DE0}" type="slidenum">
              <a:rPr lang="de-DE" smtClean="0"/>
              <a:pPr/>
              <a:t>‹Nr.›</a:t>
            </a:fld>
            <a:endParaRPr lang="de-DE" dirty="0"/>
          </a:p>
        </p:txBody>
      </p:sp>
      <p:sp>
        <p:nvSpPr>
          <p:cNvPr id="5" name="SmartArt Placeholder 4">
            <a:extLst>
              <a:ext uri="{FF2B5EF4-FFF2-40B4-BE49-F238E27FC236}">
                <a16:creationId xmlns:a16="http://schemas.microsoft.com/office/drawing/2014/main" id="{687767C0-1F3D-3EB7-C35E-3DFC7F453FED}"/>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120903491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ext und Bild (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5616575"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561657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6203950" y="1"/>
            <a:ext cx="5988049" cy="6857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Rechteck 3">
            <a:extLst>
              <a:ext uri="{FF2B5EF4-FFF2-40B4-BE49-F238E27FC236}">
                <a16:creationId xmlns:a16="http://schemas.microsoft.com/office/drawing/2014/main" id="{A6D641E1-639F-0493-BBF6-89BD42031440}"/>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5" name="Date Placeholder 4">
            <a:extLst>
              <a:ext uri="{FF2B5EF4-FFF2-40B4-BE49-F238E27FC236}">
                <a16:creationId xmlns:a16="http://schemas.microsoft.com/office/drawing/2014/main" id="{B2E2E680-3FF9-ABDB-21FE-FBA027792160}"/>
              </a:ext>
            </a:extLst>
          </p:cNvPr>
          <p:cNvSpPr>
            <a:spLocks noGrp="1"/>
          </p:cNvSpPr>
          <p:nvPr>
            <p:ph type="dt" sz="half" idx="22"/>
          </p:nvPr>
        </p:nvSpPr>
        <p:spPr/>
        <p:txBody>
          <a:bodyPr/>
          <a:lstStyle/>
          <a:p>
            <a:fld id="{BFE331DC-1CEB-4BBB-B4B6-99669624D67F}" type="datetime1">
              <a:rPr lang="de-DE" noProof="1" smtClean="0"/>
              <a:pPr/>
              <a:t>07.07.2025</a:t>
            </a:fld>
            <a:endParaRPr lang="de-DE" noProof="1"/>
          </a:p>
        </p:txBody>
      </p:sp>
      <p:sp>
        <p:nvSpPr>
          <p:cNvPr id="6" name="Footer Placeholder 5">
            <a:extLst>
              <a:ext uri="{FF2B5EF4-FFF2-40B4-BE49-F238E27FC236}">
                <a16:creationId xmlns:a16="http://schemas.microsoft.com/office/drawing/2014/main" id="{CA7A526B-BB77-0D6A-817F-6C40D944BDCE}"/>
              </a:ext>
            </a:extLst>
          </p:cNvPr>
          <p:cNvSpPr>
            <a:spLocks noGrp="1"/>
          </p:cNvSpPr>
          <p:nvPr>
            <p:ph type="ftr" sz="quarter" idx="23"/>
          </p:nvPr>
        </p:nvSpPr>
        <p:spPr>
          <a:xfrm>
            <a:off x="2100264" y="6273800"/>
            <a:ext cx="3887786" cy="584200"/>
          </a:xfrm>
        </p:spPr>
        <p:txBody>
          <a:bodyPr/>
          <a:lstStyle/>
          <a:p>
            <a:r>
              <a:rPr lang="de-DE" noProof="1"/>
              <a:t>Vorname Name - Präsentationstitel</a:t>
            </a:r>
          </a:p>
        </p:txBody>
      </p:sp>
      <p:sp>
        <p:nvSpPr>
          <p:cNvPr id="12" name="Slide Number Placeholder 11">
            <a:extLst>
              <a:ext uri="{FF2B5EF4-FFF2-40B4-BE49-F238E27FC236}">
                <a16:creationId xmlns:a16="http://schemas.microsoft.com/office/drawing/2014/main" id="{5BF4C557-2716-4BAC-1F79-F528FD3982DA}"/>
              </a:ext>
            </a:extLst>
          </p:cNvPr>
          <p:cNvSpPr>
            <a:spLocks noGrp="1"/>
          </p:cNvSpPr>
          <p:nvPr>
            <p:ph type="sldNum" sz="quarter" idx="24"/>
          </p:nvPr>
        </p:nvSpPr>
        <p:spPr/>
        <p:txBody>
          <a:bodyPr/>
          <a:lstStyle/>
          <a:p>
            <a:fld id="{776FC98F-84AD-404B-BCCB-49E092AA6DE0}" type="slidenum">
              <a:rPr lang="de-DE" noProof="1" smtClean="0"/>
              <a:pPr/>
              <a:t>‹Nr.›</a:t>
            </a:fld>
            <a:endParaRPr lang="de-DE" noProof="1"/>
          </a:p>
        </p:txBody>
      </p:sp>
      <p:sp>
        <p:nvSpPr>
          <p:cNvPr id="9" name="SmartArt Placeholder 8">
            <a:extLst>
              <a:ext uri="{FF2B5EF4-FFF2-40B4-BE49-F238E27FC236}">
                <a16:creationId xmlns:a16="http://schemas.microsoft.com/office/drawing/2014/main" id="{644C98EE-B3A7-7238-F3DE-A4EEE986D320}"/>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44357380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ext und 2x Bild (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5616575"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5616575"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Bildplatzhalter 15">
            <a:extLst>
              <a:ext uri="{FF2B5EF4-FFF2-40B4-BE49-F238E27FC236}">
                <a16:creationId xmlns:a16="http://schemas.microsoft.com/office/drawing/2014/main" id="{277424FD-F9EC-9D50-76B7-A15217260B9D}"/>
              </a:ext>
            </a:extLst>
          </p:cNvPr>
          <p:cNvSpPr>
            <a:spLocks noGrp="1"/>
          </p:cNvSpPr>
          <p:nvPr>
            <p:ph type="pic" sz="quarter" idx="15" hasCustomPrompt="1"/>
          </p:nvPr>
        </p:nvSpPr>
        <p:spPr bwMode="gray">
          <a:xfrm>
            <a:off x="6203952" y="0"/>
            <a:ext cx="5988047"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E6670E1C-5A99-3F90-22DA-92683344E10A}"/>
              </a:ext>
            </a:extLst>
          </p:cNvPr>
          <p:cNvSpPr>
            <a:spLocks noGrp="1"/>
          </p:cNvSpPr>
          <p:nvPr>
            <p:ph type="pic" sz="quarter" idx="17" hasCustomPrompt="1"/>
          </p:nvPr>
        </p:nvSpPr>
        <p:spPr bwMode="gray">
          <a:xfrm>
            <a:off x="6203952" y="3429000"/>
            <a:ext cx="5988047"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Rechteck 8">
            <a:extLst>
              <a:ext uri="{FF2B5EF4-FFF2-40B4-BE49-F238E27FC236}">
                <a16:creationId xmlns:a16="http://schemas.microsoft.com/office/drawing/2014/main" id="{CE029FC3-CCFD-6807-4B07-283D6D2E4AC3}"/>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6" name="Date Placeholder 5">
            <a:extLst>
              <a:ext uri="{FF2B5EF4-FFF2-40B4-BE49-F238E27FC236}">
                <a16:creationId xmlns:a16="http://schemas.microsoft.com/office/drawing/2014/main" id="{C4BE23FB-82F9-256A-844F-E66CF0B11694}"/>
              </a:ext>
            </a:extLst>
          </p:cNvPr>
          <p:cNvSpPr>
            <a:spLocks noGrp="1"/>
          </p:cNvSpPr>
          <p:nvPr>
            <p:ph type="dt" sz="half" idx="22"/>
          </p:nvPr>
        </p:nvSpPr>
        <p:spPr/>
        <p:txBody>
          <a:bodyPr/>
          <a:lstStyle/>
          <a:p>
            <a:fld id="{BFE331DC-1CEB-4BBB-B4B6-99669624D67F}" type="datetime1">
              <a:rPr lang="de-DE" noProof="1" smtClean="0"/>
              <a:pPr/>
              <a:t>07.07.2025</a:t>
            </a:fld>
            <a:endParaRPr lang="de-DE" noProof="1"/>
          </a:p>
        </p:txBody>
      </p:sp>
      <p:sp>
        <p:nvSpPr>
          <p:cNvPr id="7" name="Footer Placeholder 6">
            <a:extLst>
              <a:ext uri="{FF2B5EF4-FFF2-40B4-BE49-F238E27FC236}">
                <a16:creationId xmlns:a16="http://schemas.microsoft.com/office/drawing/2014/main" id="{FFB82624-8EFE-AB1E-C365-BC8C7FE4BEC2}"/>
              </a:ext>
            </a:extLst>
          </p:cNvPr>
          <p:cNvSpPr>
            <a:spLocks noGrp="1"/>
          </p:cNvSpPr>
          <p:nvPr>
            <p:ph type="ftr" sz="quarter" idx="23"/>
          </p:nvPr>
        </p:nvSpPr>
        <p:spPr>
          <a:xfrm>
            <a:off x="2100264" y="6273800"/>
            <a:ext cx="3887786" cy="584200"/>
          </a:xfrm>
        </p:spPr>
        <p:txBody>
          <a:bodyPr/>
          <a:lstStyle/>
          <a:p>
            <a:r>
              <a:rPr lang="de-DE" noProof="1"/>
              <a:t>Vorname Name - Präsentationstitel</a:t>
            </a:r>
          </a:p>
        </p:txBody>
      </p:sp>
      <p:sp>
        <p:nvSpPr>
          <p:cNvPr id="13" name="Slide Number Placeholder 12">
            <a:extLst>
              <a:ext uri="{FF2B5EF4-FFF2-40B4-BE49-F238E27FC236}">
                <a16:creationId xmlns:a16="http://schemas.microsoft.com/office/drawing/2014/main" id="{B15CD544-922E-96F9-8EAB-ABE0DF7E74C1}"/>
              </a:ext>
            </a:extLst>
          </p:cNvPr>
          <p:cNvSpPr>
            <a:spLocks noGrp="1"/>
          </p:cNvSpPr>
          <p:nvPr>
            <p:ph type="sldNum" sz="quarter" idx="24"/>
          </p:nvPr>
        </p:nvSpPr>
        <p:spPr/>
        <p:txBody>
          <a:bodyPr/>
          <a:lstStyle/>
          <a:p>
            <a:fld id="{776FC98F-84AD-404B-BCCB-49E092AA6DE0}" type="slidenum">
              <a:rPr lang="de-DE" noProof="1" smtClean="0"/>
              <a:pPr/>
              <a:t>‹Nr.›</a:t>
            </a:fld>
            <a:endParaRPr lang="de-DE" noProof="1"/>
          </a:p>
        </p:txBody>
      </p:sp>
      <p:sp>
        <p:nvSpPr>
          <p:cNvPr id="10" name="SmartArt Placeholder 9">
            <a:extLst>
              <a:ext uri="{FF2B5EF4-FFF2-40B4-BE49-F238E27FC236}">
                <a16:creationId xmlns:a16="http://schemas.microsoft.com/office/drawing/2014/main" id="{C80D2BB3-E138-B7DD-31BD-76E8F71E4E39}"/>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252275834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ext und Bild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3671889"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4259264" y="1"/>
            <a:ext cx="7932736" cy="6857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Rechteck 3">
            <a:extLst>
              <a:ext uri="{FF2B5EF4-FFF2-40B4-BE49-F238E27FC236}">
                <a16:creationId xmlns:a16="http://schemas.microsoft.com/office/drawing/2014/main" id="{ACC92567-845B-5A16-AD42-AF8D88C03086}"/>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5" name="Date Placeholder 4">
            <a:extLst>
              <a:ext uri="{FF2B5EF4-FFF2-40B4-BE49-F238E27FC236}">
                <a16:creationId xmlns:a16="http://schemas.microsoft.com/office/drawing/2014/main" id="{C341EFE2-E8B5-56D7-6032-6F049A14EA64}"/>
              </a:ext>
            </a:extLst>
          </p:cNvPr>
          <p:cNvSpPr>
            <a:spLocks noGrp="1"/>
          </p:cNvSpPr>
          <p:nvPr>
            <p:ph type="dt" sz="half" idx="22"/>
          </p:nvPr>
        </p:nvSpPr>
        <p:spPr/>
        <p:txBody>
          <a:bodyPr/>
          <a:lstStyle/>
          <a:p>
            <a:fld id="{BFE331DC-1CEB-4BBB-B4B6-99669624D67F}" type="datetime1">
              <a:rPr lang="de-DE" noProof="1" smtClean="0"/>
              <a:pPr/>
              <a:t>07.07.2025</a:t>
            </a:fld>
            <a:endParaRPr lang="de-DE" noProof="1"/>
          </a:p>
        </p:txBody>
      </p:sp>
      <p:sp>
        <p:nvSpPr>
          <p:cNvPr id="6" name="Footer Placeholder 5">
            <a:extLst>
              <a:ext uri="{FF2B5EF4-FFF2-40B4-BE49-F238E27FC236}">
                <a16:creationId xmlns:a16="http://schemas.microsoft.com/office/drawing/2014/main" id="{A8B05A39-8EF3-2CC5-3106-31B6DF3A23FD}"/>
              </a:ext>
            </a:extLst>
          </p:cNvPr>
          <p:cNvSpPr>
            <a:spLocks noGrp="1"/>
          </p:cNvSpPr>
          <p:nvPr>
            <p:ph type="ftr" sz="quarter" idx="23"/>
          </p:nvPr>
        </p:nvSpPr>
        <p:spPr>
          <a:xfrm>
            <a:off x="2100264" y="6273800"/>
            <a:ext cx="1943100" cy="584200"/>
          </a:xfrm>
        </p:spPr>
        <p:txBody>
          <a:bodyPr/>
          <a:lstStyle/>
          <a:p>
            <a:r>
              <a:rPr lang="de-DE" noProof="1"/>
              <a:t>Vorname Name - Präsentationstitel</a:t>
            </a:r>
          </a:p>
        </p:txBody>
      </p:sp>
      <p:sp>
        <p:nvSpPr>
          <p:cNvPr id="12" name="Slide Number Placeholder 11">
            <a:extLst>
              <a:ext uri="{FF2B5EF4-FFF2-40B4-BE49-F238E27FC236}">
                <a16:creationId xmlns:a16="http://schemas.microsoft.com/office/drawing/2014/main" id="{99CFE138-5A56-42D1-CEDB-6704D5C323D7}"/>
              </a:ext>
            </a:extLst>
          </p:cNvPr>
          <p:cNvSpPr>
            <a:spLocks noGrp="1"/>
          </p:cNvSpPr>
          <p:nvPr>
            <p:ph type="sldNum" sz="quarter" idx="24"/>
          </p:nvPr>
        </p:nvSpPr>
        <p:spPr/>
        <p:txBody>
          <a:bodyPr/>
          <a:lstStyle/>
          <a:p>
            <a:fld id="{776FC98F-84AD-404B-BCCB-49E092AA6DE0}" type="slidenum">
              <a:rPr lang="de-DE" noProof="1" smtClean="0"/>
              <a:pPr/>
              <a:t>‹Nr.›</a:t>
            </a:fld>
            <a:endParaRPr lang="de-DE" noProof="1"/>
          </a:p>
        </p:txBody>
      </p:sp>
      <p:sp>
        <p:nvSpPr>
          <p:cNvPr id="9" name="SmartArt Placeholder 8">
            <a:extLst>
              <a:ext uri="{FF2B5EF4-FFF2-40B4-BE49-F238E27FC236}">
                <a16:creationId xmlns:a16="http://schemas.microsoft.com/office/drawing/2014/main" id="{F2824E2A-4652-0276-77D5-E2F7A17236EF}"/>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88654495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ext und 2x Bild (L)">
    <p:spTree>
      <p:nvGrpSpPr>
        <p:cNvPr id="1" name=""/>
        <p:cNvGrpSpPr/>
        <p:nvPr/>
      </p:nvGrpSpPr>
      <p:grpSpPr>
        <a:xfrm>
          <a:off x="0" y="0"/>
          <a:ext cx="0" cy="0"/>
          <a:chOff x="0" y="0"/>
          <a:chExt cx="0" cy="0"/>
        </a:xfrm>
      </p:grpSpPr>
      <p:sp>
        <p:nvSpPr>
          <p:cNvPr id="3" name="Bildplatzhalter 15">
            <a:extLst>
              <a:ext uri="{FF2B5EF4-FFF2-40B4-BE49-F238E27FC236}">
                <a16:creationId xmlns:a16="http://schemas.microsoft.com/office/drawing/2014/main" id="{21C31316-62F6-D18F-1737-CCC5C0FA2DBA}"/>
              </a:ext>
            </a:extLst>
          </p:cNvPr>
          <p:cNvSpPr>
            <a:spLocks noGrp="1"/>
          </p:cNvSpPr>
          <p:nvPr>
            <p:ph type="pic" sz="quarter" idx="15" hasCustomPrompt="1"/>
          </p:nvPr>
        </p:nvSpPr>
        <p:spPr bwMode="gray">
          <a:xfrm>
            <a:off x="4259263" y="0"/>
            <a:ext cx="7932737"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9ECB9B22-62D9-8BEF-B4AF-E3D501B30BF1}"/>
              </a:ext>
            </a:extLst>
          </p:cNvPr>
          <p:cNvSpPr>
            <a:spLocks noGrp="1"/>
          </p:cNvSpPr>
          <p:nvPr>
            <p:ph type="pic" sz="quarter" idx="17" hasCustomPrompt="1"/>
          </p:nvPr>
        </p:nvSpPr>
        <p:spPr bwMode="gray">
          <a:xfrm>
            <a:off x="4259263" y="3429000"/>
            <a:ext cx="7932737" cy="3428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3671889"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Rechteck 8">
            <a:extLst>
              <a:ext uri="{FF2B5EF4-FFF2-40B4-BE49-F238E27FC236}">
                <a16:creationId xmlns:a16="http://schemas.microsoft.com/office/drawing/2014/main" id="{27364D22-E1CE-D3E5-45DB-66B9F8D3C95C}"/>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6" name="Date Placeholder 5">
            <a:extLst>
              <a:ext uri="{FF2B5EF4-FFF2-40B4-BE49-F238E27FC236}">
                <a16:creationId xmlns:a16="http://schemas.microsoft.com/office/drawing/2014/main" id="{E125E92D-EEDF-41E0-AFB0-5B7CA56902F1}"/>
              </a:ext>
            </a:extLst>
          </p:cNvPr>
          <p:cNvSpPr>
            <a:spLocks noGrp="1"/>
          </p:cNvSpPr>
          <p:nvPr>
            <p:ph type="dt" sz="half" idx="22"/>
          </p:nvPr>
        </p:nvSpPr>
        <p:spPr/>
        <p:txBody>
          <a:bodyPr/>
          <a:lstStyle/>
          <a:p>
            <a:fld id="{BFE331DC-1CEB-4BBB-B4B6-99669624D67F}" type="datetime1">
              <a:rPr lang="de-DE" noProof="1" smtClean="0"/>
              <a:pPr/>
              <a:t>07.07.2025</a:t>
            </a:fld>
            <a:endParaRPr lang="de-DE" noProof="1"/>
          </a:p>
        </p:txBody>
      </p:sp>
      <p:sp>
        <p:nvSpPr>
          <p:cNvPr id="7" name="Footer Placeholder 6">
            <a:extLst>
              <a:ext uri="{FF2B5EF4-FFF2-40B4-BE49-F238E27FC236}">
                <a16:creationId xmlns:a16="http://schemas.microsoft.com/office/drawing/2014/main" id="{53181661-B42D-C815-F777-F226E4013AB8}"/>
              </a:ext>
            </a:extLst>
          </p:cNvPr>
          <p:cNvSpPr>
            <a:spLocks noGrp="1"/>
          </p:cNvSpPr>
          <p:nvPr>
            <p:ph type="ftr" sz="quarter" idx="23"/>
          </p:nvPr>
        </p:nvSpPr>
        <p:spPr>
          <a:xfrm>
            <a:off x="2100264" y="6273800"/>
            <a:ext cx="1943100" cy="584200"/>
          </a:xfrm>
        </p:spPr>
        <p:txBody>
          <a:bodyPr/>
          <a:lstStyle/>
          <a:p>
            <a:r>
              <a:rPr lang="de-DE" noProof="1"/>
              <a:t>Vorname Name - Präsentationstitel</a:t>
            </a:r>
          </a:p>
        </p:txBody>
      </p:sp>
      <p:sp>
        <p:nvSpPr>
          <p:cNvPr id="13" name="Slide Number Placeholder 12">
            <a:extLst>
              <a:ext uri="{FF2B5EF4-FFF2-40B4-BE49-F238E27FC236}">
                <a16:creationId xmlns:a16="http://schemas.microsoft.com/office/drawing/2014/main" id="{17A4FC51-B5D1-EA2C-4520-8FBD7D0AD4F4}"/>
              </a:ext>
            </a:extLst>
          </p:cNvPr>
          <p:cNvSpPr>
            <a:spLocks noGrp="1"/>
          </p:cNvSpPr>
          <p:nvPr>
            <p:ph type="sldNum" sz="quarter" idx="24"/>
          </p:nvPr>
        </p:nvSpPr>
        <p:spPr/>
        <p:txBody>
          <a:bodyPr/>
          <a:lstStyle/>
          <a:p>
            <a:fld id="{776FC98F-84AD-404B-BCCB-49E092AA6DE0}" type="slidenum">
              <a:rPr lang="de-DE" noProof="1" smtClean="0"/>
              <a:pPr/>
              <a:t>‹Nr.›</a:t>
            </a:fld>
            <a:endParaRPr lang="de-DE" noProof="1"/>
          </a:p>
        </p:txBody>
      </p:sp>
      <p:sp>
        <p:nvSpPr>
          <p:cNvPr id="10" name="SmartArt Placeholder 9">
            <a:extLst>
              <a:ext uri="{FF2B5EF4-FFF2-40B4-BE49-F238E27FC236}">
                <a16:creationId xmlns:a16="http://schemas.microsoft.com/office/drawing/2014/main" id="{25AC6484-86DB-2DAB-BB62-A5745F449A7D}"/>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163630723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ext und 2x Bild hoch (L)">
    <p:spTree>
      <p:nvGrpSpPr>
        <p:cNvPr id="1" name=""/>
        <p:cNvGrpSpPr/>
        <p:nvPr/>
      </p:nvGrpSpPr>
      <p:grpSpPr>
        <a:xfrm>
          <a:off x="0" y="0"/>
          <a:ext cx="0" cy="0"/>
          <a:chOff x="0" y="0"/>
          <a:chExt cx="0" cy="0"/>
        </a:xfrm>
      </p:grpSpPr>
      <p:sp>
        <p:nvSpPr>
          <p:cNvPr id="3" name="Bildplatzhalter 15">
            <a:extLst>
              <a:ext uri="{FF2B5EF4-FFF2-40B4-BE49-F238E27FC236}">
                <a16:creationId xmlns:a16="http://schemas.microsoft.com/office/drawing/2014/main" id="{21C31316-62F6-D18F-1737-CCC5C0FA2DBA}"/>
              </a:ext>
            </a:extLst>
          </p:cNvPr>
          <p:cNvSpPr>
            <a:spLocks noGrp="1"/>
          </p:cNvSpPr>
          <p:nvPr>
            <p:ph type="pic" sz="quarter" idx="15" hasCustomPrompt="1"/>
          </p:nvPr>
        </p:nvSpPr>
        <p:spPr bwMode="gray">
          <a:xfrm>
            <a:off x="4259263" y="0"/>
            <a:ext cx="3967200" cy="6858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9ECB9B22-62D9-8BEF-B4AF-E3D501B30BF1}"/>
              </a:ext>
            </a:extLst>
          </p:cNvPr>
          <p:cNvSpPr>
            <a:spLocks noGrp="1"/>
          </p:cNvSpPr>
          <p:nvPr>
            <p:ph type="pic" sz="quarter" idx="17" hasCustomPrompt="1"/>
          </p:nvPr>
        </p:nvSpPr>
        <p:spPr bwMode="gray">
          <a:xfrm>
            <a:off x="8224800" y="0"/>
            <a:ext cx="3967200" cy="6858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3671889"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Rechteck 8">
            <a:extLst>
              <a:ext uri="{FF2B5EF4-FFF2-40B4-BE49-F238E27FC236}">
                <a16:creationId xmlns:a16="http://schemas.microsoft.com/office/drawing/2014/main" id="{0946D4BB-B535-21BF-5706-F2593173BAA1}"/>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6" name="Date Placeholder 5">
            <a:extLst>
              <a:ext uri="{FF2B5EF4-FFF2-40B4-BE49-F238E27FC236}">
                <a16:creationId xmlns:a16="http://schemas.microsoft.com/office/drawing/2014/main" id="{442913EC-AA64-42F8-7D39-B16842087DFD}"/>
              </a:ext>
            </a:extLst>
          </p:cNvPr>
          <p:cNvSpPr>
            <a:spLocks noGrp="1"/>
          </p:cNvSpPr>
          <p:nvPr>
            <p:ph type="dt" sz="half" idx="22"/>
          </p:nvPr>
        </p:nvSpPr>
        <p:spPr/>
        <p:txBody>
          <a:bodyPr/>
          <a:lstStyle/>
          <a:p>
            <a:fld id="{BFE331DC-1CEB-4BBB-B4B6-99669624D67F}" type="datetime1">
              <a:rPr lang="de-DE" noProof="1" smtClean="0"/>
              <a:pPr/>
              <a:t>07.07.2025</a:t>
            </a:fld>
            <a:endParaRPr lang="de-DE" noProof="1"/>
          </a:p>
        </p:txBody>
      </p:sp>
      <p:sp>
        <p:nvSpPr>
          <p:cNvPr id="7" name="Footer Placeholder 6">
            <a:extLst>
              <a:ext uri="{FF2B5EF4-FFF2-40B4-BE49-F238E27FC236}">
                <a16:creationId xmlns:a16="http://schemas.microsoft.com/office/drawing/2014/main" id="{9CE0DADB-FC3F-095E-4791-75B52230B02F}"/>
              </a:ext>
            </a:extLst>
          </p:cNvPr>
          <p:cNvSpPr>
            <a:spLocks noGrp="1"/>
          </p:cNvSpPr>
          <p:nvPr>
            <p:ph type="ftr" sz="quarter" idx="23"/>
          </p:nvPr>
        </p:nvSpPr>
        <p:spPr>
          <a:xfrm>
            <a:off x="2100264" y="6273800"/>
            <a:ext cx="1943100" cy="584200"/>
          </a:xfrm>
        </p:spPr>
        <p:txBody>
          <a:bodyPr/>
          <a:lstStyle/>
          <a:p>
            <a:r>
              <a:rPr lang="de-DE" noProof="1"/>
              <a:t>Vorname Name - Präsentationstitel</a:t>
            </a:r>
          </a:p>
        </p:txBody>
      </p:sp>
      <p:sp>
        <p:nvSpPr>
          <p:cNvPr id="13" name="Slide Number Placeholder 12">
            <a:extLst>
              <a:ext uri="{FF2B5EF4-FFF2-40B4-BE49-F238E27FC236}">
                <a16:creationId xmlns:a16="http://schemas.microsoft.com/office/drawing/2014/main" id="{2A1CFBF2-D69A-34C8-B3BD-C059BF951A1E}"/>
              </a:ext>
            </a:extLst>
          </p:cNvPr>
          <p:cNvSpPr>
            <a:spLocks noGrp="1"/>
          </p:cNvSpPr>
          <p:nvPr>
            <p:ph type="sldNum" sz="quarter" idx="24"/>
          </p:nvPr>
        </p:nvSpPr>
        <p:spPr/>
        <p:txBody>
          <a:bodyPr/>
          <a:lstStyle/>
          <a:p>
            <a:fld id="{776FC98F-84AD-404B-BCCB-49E092AA6DE0}" type="slidenum">
              <a:rPr lang="de-DE" noProof="1" smtClean="0"/>
              <a:pPr/>
              <a:t>‹Nr.›</a:t>
            </a:fld>
            <a:endParaRPr lang="de-DE" noProof="1"/>
          </a:p>
        </p:txBody>
      </p:sp>
      <p:sp>
        <p:nvSpPr>
          <p:cNvPr id="10" name="SmartArt Placeholder 9">
            <a:extLst>
              <a:ext uri="{FF2B5EF4-FFF2-40B4-BE49-F238E27FC236}">
                <a16:creationId xmlns:a16="http://schemas.microsoft.com/office/drawing/2014/main" id="{B89CE0D6-653F-7F8C-F948-4496D414E60D}"/>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209978504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ext und 4x Bild (L)">
    <p:spTree>
      <p:nvGrpSpPr>
        <p:cNvPr id="1" name=""/>
        <p:cNvGrpSpPr/>
        <p:nvPr/>
      </p:nvGrpSpPr>
      <p:grpSpPr>
        <a:xfrm>
          <a:off x="0" y="0"/>
          <a:ext cx="0" cy="0"/>
          <a:chOff x="0" y="0"/>
          <a:chExt cx="0" cy="0"/>
        </a:xfrm>
      </p:grpSpPr>
      <p:sp>
        <p:nvSpPr>
          <p:cNvPr id="3" name="Bildplatzhalter 15">
            <a:extLst>
              <a:ext uri="{FF2B5EF4-FFF2-40B4-BE49-F238E27FC236}">
                <a16:creationId xmlns:a16="http://schemas.microsoft.com/office/drawing/2014/main" id="{21C31316-62F6-D18F-1737-CCC5C0FA2DBA}"/>
              </a:ext>
            </a:extLst>
          </p:cNvPr>
          <p:cNvSpPr>
            <a:spLocks noGrp="1"/>
          </p:cNvSpPr>
          <p:nvPr>
            <p:ph type="pic" sz="quarter" idx="15" hasCustomPrompt="1"/>
          </p:nvPr>
        </p:nvSpPr>
        <p:spPr bwMode="gray">
          <a:xfrm>
            <a:off x="4259263" y="0"/>
            <a:ext cx="3967200" cy="3429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9ECB9B22-62D9-8BEF-B4AF-E3D501B30BF1}"/>
              </a:ext>
            </a:extLst>
          </p:cNvPr>
          <p:cNvSpPr>
            <a:spLocks noGrp="1"/>
          </p:cNvSpPr>
          <p:nvPr>
            <p:ph type="pic" sz="quarter" idx="17" hasCustomPrompt="1"/>
          </p:nvPr>
        </p:nvSpPr>
        <p:spPr bwMode="gray">
          <a:xfrm>
            <a:off x="8224800" y="0"/>
            <a:ext cx="3967200" cy="3429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299"/>
            <a:ext cx="3671889" cy="1008063"/>
          </a:xfrm>
        </p:spPr>
        <p:txBody>
          <a:body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4" y="1592263"/>
            <a:ext cx="3671889" cy="468471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Bildplatzhalter 15">
            <a:extLst>
              <a:ext uri="{FF2B5EF4-FFF2-40B4-BE49-F238E27FC236}">
                <a16:creationId xmlns:a16="http://schemas.microsoft.com/office/drawing/2014/main" id="{7F82C154-C2F8-0DAB-C0BD-5339CDD093A6}"/>
              </a:ext>
            </a:extLst>
          </p:cNvPr>
          <p:cNvSpPr>
            <a:spLocks noGrp="1"/>
          </p:cNvSpPr>
          <p:nvPr>
            <p:ph type="pic" sz="quarter" idx="18" hasCustomPrompt="1"/>
          </p:nvPr>
        </p:nvSpPr>
        <p:spPr bwMode="gray">
          <a:xfrm>
            <a:off x="4259263" y="3429000"/>
            <a:ext cx="3967200" cy="3429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Bildplatzhalter 15">
            <a:extLst>
              <a:ext uri="{FF2B5EF4-FFF2-40B4-BE49-F238E27FC236}">
                <a16:creationId xmlns:a16="http://schemas.microsoft.com/office/drawing/2014/main" id="{20C756FA-7475-759D-D898-FED49EC21C63}"/>
              </a:ext>
            </a:extLst>
          </p:cNvPr>
          <p:cNvSpPr>
            <a:spLocks noGrp="1"/>
          </p:cNvSpPr>
          <p:nvPr>
            <p:ph type="pic" sz="quarter" idx="19" hasCustomPrompt="1"/>
          </p:nvPr>
        </p:nvSpPr>
        <p:spPr bwMode="gray">
          <a:xfrm>
            <a:off x="8224800" y="3429000"/>
            <a:ext cx="3967200" cy="3429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Rechteck 8">
            <a:extLst>
              <a:ext uri="{FF2B5EF4-FFF2-40B4-BE49-F238E27FC236}">
                <a16:creationId xmlns:a16="http://schemas.microsoft.com/office/drawing/2014/main" id="{E3376BD9-6CCE-719E-7D39-A434E6F082BA}"/>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6" name="Date Placeholder 5">
            <a:extLst>
              <a:ext uri="{FF2B5EF4-FFF2-40B4-BE49-F238E27FC236}">
                <a16:creationId xmlns:a16="http://schemas.microsoft.com/office/drawing/2014/main" id="{3230D9CD-2193-97AA-1758-B1FC1421DAAF}"/>
              </a:ext>
            </a:extLst>
          </p:cNvPr>
          <p:cNvSpPr>
            <a:spLocks noGrp="1"/>
          </p:cNvSpPr>
          <p:nvPr>
            <p:ph type="dt" sz="half" idx="24"/>
          </p:nvPr>
        </p:nvSpPr>
        <p:spPr/>
        <p:txBody>
          <a:bodyPr/>
          <a:lstStyle/>
          <a:p>
            <a:fld id="{BFE331DC-1CEB-4BBB-B4B6-99669624D67F}" type="datetime1">
              <a:rPr lang="de-DE" noProof="1" smtClean="0"/>
              <a:pPr/>
              <a:t>07.07.2025</a:t>
            </a:fld>
            <a:endParaRPr lang="de-DE" noProof="1"/>
          </a:p>
        </p:txBody>
      </p:sp>
      <p:sp>
        <p:nvSpPr>
          <p:cNvPr id="7" name="Footer Placeholder 6">
            <a:extLst>
              <a:ext uri="{FF2B5EF4-FFF2-40B4-BE49-F238E27FC236}">
                <a16:creationId xmlns:a16="http://schemas.microsoft.com/office/drawing/2014/main" id="{219C73A4-0550-88A3-B15C-D839D27C3A41}"/>
              </a:ext>
            </a:extLst>
          </p:cNvPr>
          <p:cNvSpPr>
            <a:spLocks noGrp="1"/>
          </p:cNvSpPr>
          <p:nvPr>
            <p:ph type="ftr" sz="quarter" idx="25"/>
          </p:nvPr>
        </p:nvSpPr>
        <p:spPr>
          <a:xfrm>
            <a:off x="2100264" y="6273800"/>
            <a:ext cx="1943100" cy="584200"/>
          </a:xfrm>
        </p:spPr>
        <p:txBody>
          <a:bodyPr/>
          <a:lstStyle/>
          <a:p>
            <a:r>
              <a:rPr lang="de-DE" noProof="1"/>
              <a:t>Vorname Name - Präsentationstitel</a:t>
            </a:r>
          </a:p>
        </p:txBody>
      </p:sp>
      <p:sp>
        <p:nvSpPr>
          <p:cNvPr id="15" name="Slide Number Placeholder 14">
            <a:extLst>
              <a:ext uri="{FF2B5EF4-FFF2-40B4-BE49-F238E27FC236}">
                <a16:creationId xmlns:a16="http://schemas.microsoft.com/office/drawing/2014/main" id="{809BE537-47E8-E28E-E31C-569B375CD31F}"/>
              </a:ext>
            </a:extLst>
          </p:cNvPr>
          <p:cNvSpPr>
            <a:spLocks noGrp="1"/>
          </p:cNvSpPr>
          <p:nvPr>
            <p:ph type="sldNum" sz="quarter" idx="26"/>
          </p:nvPr>
        </p:nvSpPr>
        <p:spPr/>
        <p:txBody>
          <a:bodyPr/>
          <a:lstStyle/>
          <a:p>
            <a:fld id="{776FC98F-84AD-404B-BCCB-49E092AA6DE0}" type="slidenum">
              <a:rPr lang="de-DE" noProof="1" smtClean="0"/>
              <a:pPr/>
              <a:t>‹Nr.›</a:t>
            </a:fld>
            <a:endParaRPr lang="de-DE" noProof="1"/>
          </a:p>
        </p:txBody>
      </p:sp>
      <p:sp>
        <p:nvSpPr>
          <p:cNvPr id="12" name="SmartArt Placeholder 11">
            <a:extLst>
              <a:ext uri="{FF2B5EF4-FFF2-40B4-BE49-F238E27FC236}">
                <a16:creationId xmlns:a16="http://schemas.microsoft.com/office/drawing/2014/main" id="{CC855A49-14E5-453A-4AAE-9D55DDBC3682}"/>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2401195878"/>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x Text und Bild breit (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2816225"/>
            <a:ext cx="3671889" cy="3460748"/>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4255615" y="2816225"/>
            <a:ext cx="3671889" cy="34607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extplatzhalter 7">
            <a:extLst>
              <a:ext uri="{FF2B5EF4-FFF2-40B4-BE49-F238E27FC236}">
                <a16:creationId xmlns:a16="http://schemas.microsoft.com/office/drawing/2014/main" id="{7600DACF-0260-C244-6BC3-A95B98E320DB}"/>
              </a:ext>
            </a:extLst>
          </p:cNvPr>
          <p:cNvSpPr>
            <a:spLocks noGrp="1"/>
          </p:cNvSpPr>
          <p:nvPr>
            <p:ph type="body" sz="quarter" idx="14"/>
          </p:nvPr>
        </p:nvSpPr>
        <p:spPr bwMode="gray">
          <a:xfrm>
            <a:off x="8144990" y="2816225"/>
            <a:ext cx="3671889" cy="346074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1" y="-1"/>
            <a:ext cx="12191999" cy="260032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Datumsplatzhalter 8">
            <a:extLst>
              <a:ext uri="{FF2B5EF4-FFF2-40B4-BE49-F238E27FC236}">
                <a16:creationId xmlns:a16="http://schemas.microsoft.com/office/drawing/2014/main" id="{38BCFDEC-EEB4-FB94-494B-7A6B7C8104D6}"/>
              </a:ext>
            </a:extLst>
          </p:cNvPr>
          <p:cNvSpPr>
            <a:spLocks noGrp="1"/>
          </p:cNvSpPr>
          <p:nvPr>
            <p:ph type="dt" sz="half" idx="16"/>
          </p:nvPr>
        </p:nvSpPr>
        <p:spPr/>
        <p:txBody>
          <a:bodyPr/>
          <a:lstStyle/>
          <a:p>
            <a:fld id="{BDECC4A1-84C2-4D06-87BC-F3795034A40C}" type="datetime1">
              <a:rPr lang="de-DE" smtClean="0"/>
              <a:t>07.07.2025</a:t>
            </a:fld>
            <a:endParaRPr lang="de-DE" dirty="0"/>
          </a:p>
        </p:txBody>
      </p:sp>
      <p:sp>
        <p:nvSpPr>
          <p:cNvPr id="10" name="Fußzeilenplatzhalter 9">
            <a:extLst>
              <a:ext uri="{FF2B5EF4-FFF2-40B4-BE49-F238E27FC236}">
                <a16:creationId xmlns:a16="http://schemas.microsoft.com/office/drawing/2014/main" id="{E38CEE48-7318-2C48-A4DB-0374240E6DCA}"/>
              </a:ext>
            </a:extLst>
          </p:cNvPr>
          <p:cNvSpPr>
            <a:spLocks noGrp="1"/>
          </p:cNvSpPr>
          <p:nvPr>
            <p:ph type="ftr" sz="quarter" idx="17"/>
          </p:nvPr>
        </p:nvSpPr>
        <p:spPr/>
        <p:txBody>
          <a:body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E2A6EAAC-D781-C247-456C-6DDB93810FE7}"/>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295942044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und Bild breit (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4041775"/>
            <a:ext cx="5616575" cy="2235198"/>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6203949" y="4041775"/>
            <a:ext cx="5616575" cy="223519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1" y="-1"/>
            <a:ext cx="12191999"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Datumsplatzhalter 2">
            <a:extLst>
              <a:ext uri="{FF2B5EF4-FFF2-40B4-BE49-F238E27FC236}">
                <a16:creationId xmlns:a16="http://schemas.microsoft.com/office/drawing/2014/main" id="{09EC190A-F91D-A63D-5DE6-284075CC06D4}"/>
              </a:ext>
            </a:extLst>
          </p:cNvPr>
          <p:cNvSpPr>
            <a:spLocks noGrp="1"/>
          </p:cNvSpPr>
          <p:nvPr>
            <p:ph type="dt" sz="half" idx="16"/>
          </p:nvPr>
        </p:nvSpPr>
        <p:spPr/>
        <p:txBody>
          <a:bodyPr/>
          <a:lstStyle/>
          <a:p>
            <a:fld id="{977F0408-6A80-4E42-B7D9-963BA6043702}" type="datetime1">
              <a:rPr lang="de-DE" smtClean="0"/>
              <a:t>07.07.2025</a:t>
            </a:fld>
            <a:endParaRPr lang="de-DE" dirty="0"/>
          </a:p>
        </p:txBody>
      </p:sp>
      <p:sp>
        <p:nvSpPr>
          <p:cNvPr id="9" name="Fußzeilenplatzhalter 8">
            <a:extLst>
              <a:ext uri="{FF2B5EF4-FFF2-40B4-BE49-F238E27FC236}">
                <a16:creationId xmlns:a16="http://schemas.microsoft.com/office/drawing/2014/main" id="{7D6DBFAC-7948-6CD4-F795-0F6575875140}"/>
              </a:ext>
            </a:extLst>
          </p:cNvPr>
          <p:cNvSpPr>
            <a:spLocks noGrp="1"/>
          </p:cNvSpPr>
          <p:nvPr>
            <p:ph type="ftr" sz="quarter" idx="17"/>
          </p:nvPr>
        </p:nvSpPr>
        <p:spPr/>
        <p:txBody>
          <a:bodyPr/>
          <a:lstStyle/>
          <a:p>
            <a:r>
              <a:rPr lang="de-DE"/>
              <a:t>Vorname Name - Präsentationstitel</a:t>
            </a:r>
            <a:endParaRPr lang="de-DE" dirty="0"/>
          </a:p>
        </p:txBody>
      </p:sp>
      <p:sp>
        <p:nvSpPr>
          <p:cNvPr id="10" name="Foliennummernplatzhalter 9">
            <a:extLst>
              <a:ext uri="{FF2B5EF4-FFF2-40B4-BE49-F238E27FC236}">
                <a16:creationId xmlns:a16="http://schemas.microsoft.com/office/drawing/2014/main" id="{1806FD95-1722-01B2-D054-0F1C46053F92}"/>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942665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und 2x Bild breit (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4041775"/>
            <a:ext cx="5616575" cy="2235198"/>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6203949" y="4041775"/>
            <a:ext cx="5616575" cy="223519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2" y="-1"/>
            <a:ext cx="6203948"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6203950" y="-1"/>
            <a:ext cx="5988050"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Datumsplatzhalter 8">
            <a:extLst>
              <a:ext uri="{FF2B5EF4-FFF2-40B4-BE49-F238E27FC236}">
                <a16:creationId xmlns:a16="http://schemas.microsoft.com/office/drawing/2014/main" id="{E289A028-6BAD-57D6-0C99-2E2EE8D2385C}"/>
              </a:ext>
            </a:extLst>
          </p:cNvPr>
          <p:cNvSpPr>
            <a:spLocks noGrp="1"/>
          </p:cNvSpPr>
          <p:nvPr>
            <p:ph type="dt" sz="half" idx="17"/>
          </p:nvPr>
        </p:nvSpPr>
        <p:spPr/>
        <p:txBody>
          <a:bodyPr/>
          <a:lstStyle/>
          <a:p>
            <a:fld id="{4E97FF2F-D005-4FE3-AF21-EA0E64775FFE}" type="datetime1">
              <a:rPr lang="de-DE" smtClean="0"/>
              <a:t>07.07.2025</a:t>
            </a:fld>
            <a:endParaRPr lang="de-DE" dirty="0"/>
          </a:p>
        </p:txBody>
      </p:sp>
      <p:sp>
        <p:nvSpPr>
          <p:cNvPr id="10" name="Fußzeilenplatzhalter 9">
            <a:extLst>
              <a:ext uri="{FF2B5EF4-FFF2-40B4-BE49-F238E27FC236}">
                <a16:creationId xmlns:a16="http://schemas.microsoft.com/office/drawing/2014/main" id="{FF70BBC8-26C8-72F5-7017-C4E9ADC51106}"/>
              </a:ext>
            </a:extLst>
          </p:cNvPr>
          <p:cNvSpPr>
            <a:spLocks noGrp="1"/>
          </p:cNvSpPr>
          <p:nvPr>
            <p:ph type="ftr" sz="quarter" idx="18"/>
          </p:nvPr>
        </p:nvSpPr>
        <p:spPr/>
        <p:txBody>
          <a:body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14220114-93CE-7986-FBD4-6B87CC84D154}"/>
              </a:ext>
            </a:extLst>
          </p:cNvPr>
          <p:cNvSpPr>
            <a:spLocks noGrp="1"/>
          </p:cNvSpPr>
          <p:nvPr>
            <p:ph type="sldNum" sz="quarter" idx="19"/>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264861536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folie Blau">
    <p:bg>
      <p:bgPr>
        <a:solidFill>
          <a:schemeClr val="accent1"/>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14472A9-C746-414B-A339-17009C086F0C}"/>
              </a:ext>
            </a:extLst>
          </p:cNvPr>
          <p:cNvSpPr/>
          <p:nvPr userDrawn="1"/>
        </p:nvSpPr>
        <p:spPr bwMode="gray">
          <a:xfrm>
            <a:off x="5988050" y="0"/>
            <a:ext cx="6203950" cy="685799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D446F4A2-1BBD-C6A2-7866-B5B1968C9412}"/>
              </a:ext>
            </a:extLst>
          </p:cNvPr>
          <p:cNvSpPr>
            <a:spLocks noGrp="1"/>
          </p:cNvSpPr>
          <p:nvPr>
            <p:ph type="ctrTitle"/>
          </p:nvPr>
        </p:nvSpPr>
        <p:spPr bwMode="black">
          <a:xfrm>
            <a:off x="371475" y="368300"/>
            <a:ext cx="5616575" cy="4681538"/>
          </a:xfrm>
        </p:spPr>
        <p:txBody>
          <a:bodyPr rIns="360000" anchor="t"/>
          <a:lstStyle>
            <a:lvl1pPr algn="l">
              <a:defRPr sz="5000">
                <a:solidFill>
                  <a:schemeClr val="accent1">
                    <a:lumMod val="20000"/>
                    <a:lumOff val="80000"/>
                  </a:schemeClr>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17604293-CF1F-A295-5586-92D0F86F4A34}"/>
              </a:ext>
            </a:extLst>
          </p:cNvPr>
          <p:cNvSpPr>
            <a:spLocks noGrp="1"/>
          </p:cNvSpPr>
          <p:nvPr>
            <p:ph type="subTitle" idx="1"/>
          </p:nvPr>
        </p:nvSpPr>
        <p:spPr bwMode="black">
          <a:xfrm>
            <a:off x="371475" y="5265738"/>
            <a:ext cx="5616575" cy="1011236"/>
          </a:xfrm>
        </p:spPr>
        <p:txBody>
          <a:bodyPr rIns="360000" anchor="b"/>
          <a:lstStyle>
            <a:lvl1pPr marL="0" indent="0" algn="l">
              <a:lnSpc>
                <a:spcPct val="100000"/>
              </a:lnSpc>
              <a:spcBef>
                <a:spcPts val="300"/>
              </a:spcBef>
              <a:spcAft>
                <a:spcPts val="300"/>
              </a:spcAft>
              <a:buNone/>
              <a:defRPr sz="1600">
                <a:solidFill>
                  <a:schemeClr val="bg1"/>
                </a:solidFill>
              </a:defRPr>
            </a:lvl1pPr>
            <a:lvl2pPr marL="0" indent="0" algn="l">
              <a:lnSpc>
                <a:spcPct val="110000"/>
              </a:lnSpc>
              <a:spcBef>
                <a:spcPts val="300"/>
              </a:spcBef>
              <a:spcAft>
                <a:spcPts val="300"/>
              </a:spcAft>
              <a:buNone/>
              <a:defRPr sz="1400">
                <a:solidFill>
                  <a:schemeClr val="bg1"/>
                </a:solidFill>
              </a:defRPr>
            </a:lvl2pPr>
            <a:lvl3pPr marL="0" indent="0" algn="l">
              <a:lnSpc>
                <a:spcPct val="110000"/>
              </a:lnSpc>
              <a:spcBef>
                <a:spcPts val="300"/>
              </a:spcBef>
              <a:spcAft>
                <a:spcPts val="300"/>
              </a:spcAft>
              <a:buNone/>
              <a:defRPr sz="1400">
                <a:solidFill>
                  <a:schemeClr val="bg1"/>
                </a:solidFill>
              </a:defRPr>
            </a:lvl3pPr>
            <a:lvl4pPr marL="0" indent="0" algn="l">
              <a:lnSpc>
                <a:spcPct val="110000"/>
              </a:lnSpc>
              <a:spcBef>
                <a:spcPts val="300"/>
              </a:spcBef>
              <a:spcAft>
                <a:spcPts val="300"/>
              </a:spcAft>
              <a:buNone/>
              <a:defRPr sz="1400">
                <a:solidFill>
                  <a:schemeClr val="bg1"/>
                </a:solidFill>
              </a:defRPr>
            </a:lvl4pPr>
            <a:lvl5pPr marL="0" indent="0" algn="l">
              <a:lnSpc>
                <a:spcPct val="110000"/>
              </a:lnSpc>
              <a:spcBef>
                <a:spcPts val="300"/>
              </a:spcBef>
              <a:spcAft>
                <a:spcPts val="300"/>
              </a:spcAft>
              <a:buNone/>
              <a:defRPr sz="1400">
                <a:solidFill>
                  <a:schemeClr val="bg1"/>
                </a:solidFill>
              </a:defRPr>
            </a:lvl5pPr>
            <a:lvl6pPr marL="0" indent="0" algn="l">
              <a:lnSpc>
                <a:spcPct val="110000"/>
              </a:lnSpc>
              <a:spcBef>
                <a:spcPts val="300"/>
              </a:spcBef>
              <a:spcAft>
                <a:spcPts val="300"/>
              </a:spcAft>
              <a:buNone/>
              <a:defRPr sz="1400">
                <a:solidFill>
                  <a:schemeClr val="bg1"/>
                </a:solidFill>
              </a:defRPr>
            </a:lvl6pPr>
            <a:lvl7pPr marL="0" indent="0" algn="l">
              <a:lnSpc>
                <a:spcPct val="110000"/>
              </a:lnSpc>
              <a:spcBef>
                <a:spcPts val="300"/>
              </a:spcBef>
              <a:spcAft>
                <a:spcPts val="300"/>
              </a:spcAft>
              <a:buNone/>
              <a:defRPr sz="1400">
                <a:solidFill>
                  <a:schemeClr val="bg1"/>
                </a:solidFill>
              </a:defRPr>
            </a:lvl7pPr>
            <a:lvl8pPr marL="0" indent="0" algn="l">
              <a:lnSpc>
                <a:spcPct val="110000"/>
              </a:lnSpc>
              <a:spcBef>
                <a:spcPts val="300"/>
              </a:spcBef>
              <a:spcAft>
                <a:spcPts val="300"/>
              </a:spcAft>
              <a:buNone/>
              <a:defRPr sz="1400">
                <a:solidFill>
                  <a:schemeClr val="bg1"/>
                </a:solidFill>
              </a:defRPr>
            </a:lvl8pPr>
            <a:lvl9pPr marL="0" indent="0" algn="l">
              <a:lnSpc>
                <a:spcPct val="110000"/>
              </a:lnSpc>
              <a:spcBef>
                <a:spcPts val="300"/>
              </a:spcBef>
              <a:spcAft>
                <a:spcPts val="300"/>
              </a:spcAft>
              <a:buNone/>
              <a:defRPr sz="1400">
                <a:solidFill>
                  <a:schemeClr val="bg1"/>
                </a:solidFill>
              </a:defRPr>
            </a:lvl9pPr>
          </a:lstStyle>
          <a:p>
            <a:pPr lvl="0"/>
            <a:r>
              <a:rPr lang="de-DE"/>
              <a:t>Master-Untertitelformat bearbeiten</a:t>
            </a:r>
            <a:endParaRPr lang="de-DE" dirty="0"/>
          </a:p>
        </p:txBody>
      </p:sp>
      <p:sp>
        <p:nvSpPr>
          <p:cNvPr id="16" name="Bildplatzhalter 15">
            <a:extLst>
              <a:ext uri="{FF2B5EF4-FFF2-40B4-BE49-F238E27FC236}">
                <a16:creationId xmlns:a16="http://schemas.microsoft.com/office/drawing/2014/main" id="{E617D12E-D9F2-FE30-962E-F64655611604}"/>
              </a:ext>
            </a:extLst>
          </p:cNvPr>
          <p:cNvSpPr>
            <a:spLocks noGrp="1"/>
          </p:cNvSpPr>
          <p:nvPr>
            <p:ph type="pic" sz="quarter" idx="13" hasCustomPrompt="1"/>
          </p:nvPr>
        </p:nvSpPr>
        <p:spPr bwMode="gray">
          <a:xfrm>
            <a:off x="5988051" y="1"/>
            <a:ext cx="4103687" cy="6858000"/>
          </a:xfrm>
        </p:spPr>
        <p:txBody>
          <a:bodyPr tIns="864000" anchor="ctr"/>
          <a:lstStyle>
            <a:lvl1pPr algn="ctr">
              <a:lnSpc>
                <a:spcPct val="100000"/>
              </a:lnSpc>
              <a:spcBef>
                <a:spcPts val="0"/>
              </a:spcBef>
              <a:spcAft>
                <a:spcPts val="0"/>
              </a:spcAft>
              <a:defRPr sz="1000">
                <a:solidFill>
                  <a:schemeClr val="bg1"/>
                </a:solidFill>
              </a:defRPr>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das Bild einfügen.</a:t>
            </a:r>
          </a:p>
        </p:txBody>
      </p:sp>
      <p:sp>
        <p:nvSpPr>
          <p:cNvPr id="8" name="Datumsplatzhalter 3">
            <a:extLst>
              <a:ext uri="{FF2B5EF4-FFF2-40B4-BE49-F238E27FC236}">
                <a16:creationId xmlns:a16="http://schemas.microsoft.com/office/drawing/2014/main" id="{B13F734F-93E9-EAAB-2752-52949F413704}"/>
              </a:ext>
            </a:extLst>
          </p:cNvPr>
          <p:cNvSpPr>
            <a:spLocks noGrp="1"/>
          </p:cNvSpPr>
          <p:nvPr>
            <p:ph type="dt" sz="half" idx="10"/>
          </p:nvPr>
        </p:nvSpPr>
        <p:spPr bwMode="black">
          <a:xfrm>
            <a:off x="0" y="6858000"/>
            <a:ext cx="0" cy="0"/>
          </a:xfrm>
          <a:prstGeom prst="rect">
            <a:avLst/>
          </a:prstGeom>
        </p:spPr>
        <p:txBody>
          <a:bodyPr wrap="none">
            <a:normAutofit/>
          </a:bodyPr>
          <a:lstStyle>
            <a:lvl1pPr>
              <a:defRPr>
                <a:noFill/>
              </a:defRPr>
            </a:lvl1pPr>
          </a:lstStyle>
          <a:p>
            <a:fld id="{2A6D242D-96A6-4C1A-903E-150264C74B45}" type="datetime1">
              <a:rPr lang="de-DE" smtClean="0"/>
              <a:t>07.07.2025</a:t>
            </a:fld>
            <a:endParaRPr lang="de-DE"/>
          </a:p>
        </p:txBody>
      </p:sp>
      <p:sp>
        <p:nvSpPr>
          <p:cNvPr id="12" name="Fußzeilenplatzhalter 4">
            <a:extLst>
              <a:ext uri="{FF2B5EF4-FFF2-40B4-BE49-F238E27FC236}">
                <a16:creationId xmlns:a16="http://schemas.microsoft.com/office/drawing/2014/main" id="{7037DF08-8E92-E882-4AEB-B9E96AA7AA76}"/>
              </a:ext>
            </a:extLst>
          </p:cNvPr>
          <p:cNvSpPr>
            <a:spLocks noGrp="1"/>
          </p:cNvSpPr>
          <p:nvPr>
            <p:ph type="ftr" sz="quarter" idx="11"/>
          </p:nvPr>
        </p:nvSpPr>
        <p:spPr bwMode="black">
          <a:xfrm>
            <a:off x="0" y="6858000"/>
            <a:ext cx="0" cy="0"/>
          </a:xfrm>
        </p:spPr>
        <p:txBody>
          <a:bodyPr wrap="none">
            <a:normAutofit/>
          </a:bodyPr>
          <a:lstStyle>
            <a:lvl1pPr>
              <a:defRPr sz="100">
                <a:noFill/>
              </a:defRPr>
            </a:lvl1pPr>
          </a:lstStyle>
          <a:p>
            <a:r>
              <a:rPr lang="de-DE"/>
              <a:t>Vorname Name - Präsentationstitel</a:t>
            </a:r>
          </a:p>
        </p:txBody>
      </p:sp>
      <p:sp>
        <p:nvSpPr>
          <p:cNvPr id="13" name="Foliennummernplatzhalter 5">
            <a:extLst>
              <a:ext uri="{FF2B5EF4-FFF2-40B4-BE49-F238E27FC236}">
                <a16:creationId xmlns:a16="http://schemas.microsoft.com/office/drawing/2014/main" id="{29264F0A-C45F-9937-0433-4CE92B3ED551}"/>
              </a:ext>
            </a:extLst>
          </p:cNvPr>
          <p:cNvSpPr>
            <a:spLocks noGrp="1"/>
          </p:cNvSpPr>
          <p:nvPr>
            <p:ph type="sldNum" sz="quarter" idx="12"/>
          </p:nvPr>
        </p:nvSpPr>
        <p:spPr bwMode="black">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a:p>
        </p:txBody>
      </p:sp>
      <p:grpSp>
        <p:nvGrpSpPr>
          <p:cNvPr id="4" name="Gruppieren 8">
            <a:extLst>
              <a:ext uri="{FF2B5EF4-FFF2-40B4-BE49-F238E27FC236}">
                <a16:creationId xmlns:a16="http://schemas.microsoft.com/office/drawing/2014/main" id="{A1532E2A-0AD5-78A6-C7F4-C16B026BA9BB}"/>
              </a:ext>
            </a:extLst>
          </p:cNvPr>
          <p:cNvGrpSpPr>
            <a:grpSpLocks/>
          </p:cNvGrpSpPr>
          <p:nvPr userDrawn="1"/>
        </p:nvGrpSpPr>
        <p:grpSpPr bwMode="gray">
          <a:xfrm>
            <a:off x="10710878" y="368659"/>
            <a:ext cx="861983" cy="309203"/>
            <a:chOff x="11189494" y="381000"/>
            <a:chExt cx="621506" cy="222941"/>
          </a:xfrm>
          <a:solidFill>
            <a:schemeClr val="bg1"/>
          </a:solidFill>
        </p:grpSpPr>
        <p:sp>
          <p:nvSpPr>
            <p:cNvPr id="5" name="Freihandform: Form 9">
              <a:extLst>
                <a:ext uri="{FF2B5EF4-FFF2-40B4-BE49-F238E27FC236}">
                  <a16:creationId xmlns:a16="http://schemas.microsoft.com/office/drawing/2014/main" id="{1126D6D5-2B7D-390E-6320-C8E356BB57B9}"/>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grpFill/>
            <a:ln w="9525" cap="flat">
              <a:noFill/>
              <a:prstDash val="solid"/>
              <a:miter/>
            </a:ln>
          </p:spPr>
          <p:txBody>
            <a:bodyPr rtlCol="0" anchor="ctr"/>
            <a:lstStyle/>
            <a:p>
              <a:endParaRPr lang="de-DE" dirty="0"/>
            </a:p>
          </p:txBody>
        </p:sp>
        <p:sp>
          <p:nvSpPr>
            <p:cNvPr id="6" name="Freihandform: Form 10">
              <a:extLst>
                <a:ext uri="{FF2B5EF4-FFF2-40B4-BE49-F238E27FC236}">
                  <a16:creationId xmlns:a16="http://schemas.microsoft.com/office/drawing/2014/main" id="{E48DCF6E-1E81-A530-130D-A40052D29E56}"/>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grp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1162957435"/>
      </p:ext>
    </p:extLst>
  </p:cSld>
  <p:clrMapOvr>
    <a:masterClrMapping/>
  </p:clrMapOvr>
  <p:transition>
    <p:fade/>
  </p:transition>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und 3x Bild breit (M)">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4041775"/>
            <a:ext cx="5616575" cy="2235198"/>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4041775"/>
            <a:ext cx="3671886" cy="2235199"/>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2" y="-1"/>
            <a:ext cx="4259261"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4259263" y="-1"/>
            <a:ext cx="3889375"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B0C0D4B8-0642-DA51-02B4-CD518D792A13}"/>
              </a:ext>
            </a:extLst>
          </p:cNvPr>
          <p:cNvSpPr>
            <a:spLocks noGrp="1"/>
          </p:cNvSpPr>
          <p:nvPr>
            <p:ph type="pic" sz="quarter" idx="17" hasCustomPrompt="1"/>
          </p:nvPr>
        </p:nvSpPr>
        <p:spPr bwMode="gray">
          <a:xfrm>
            <a:off x="8148638" y="-1"/>
            <a:ext cx="4043360" cy="382428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0" name="Datumsplatzhalter 9">
            <a:extLst>
              <a:ext uri="{FF2B5EF4-FFF2-40B4-BE49-F238E27FC236}">
                <a16:creationId xmlns:a16="http://schemas.microsoft.com/office/drawing/2014/main" id="{94F7FD17-6F08-455B-89F3-014E426ED5A9}"/>
              </a:ext>
            </a:extLst>
          </p:cNvPr>
          <p:cNvSpPr>
            <a:spLocks noGrp="1"/>
          </p:cNvSpPr>
          <p:nvPr>
            <p:ph type="dt" sz="half" idx="18"/>
          </p:nvPr>
        </p:nvSpPr>
        <p:spPr/>
        <p:txBody>
          <a:bodyPr/>
          <a:lstStyle/>
          <a:p>
            <a:fld id="{2B3211B4-4646-4EF5-BD75-2576BACB2B78}" type="datetime1">
              <a:rPr lang="de-DE" smtClean="0"/>
              <a:t>07.07.2025</a:t>
            </a:fld>
            <a:endParaRPr lang="de-DE" dirty="0"/>
          </a:p>
        </p:txBody>
      </p:sp>
      <p:sp>
        <p:nvSpPr>
          <p:cNvPr id="11" name="Fußzeilenplatzhalter 10">
            <a:extLst>
              <a:ext uri="{FF2B5EF4-FFF2-40B4-BE49-F238E27FC236}">
                <a16:creationId xmlns:a16="http://schemas.microsoft.com/office/drawing/2014/main" id="{295BB98B-CA7B-1291-9702-334ACEEE83D2}"/>
              </a:ext>
            </a:extLst>
          </p:cNvPr>
          <p:cNvSpPr>
            <a:spLocks noGrp="1"/>
          </p:cNvSpPr>
          <p:nvPr>
            <p:ph type="ftr" sz="quarter" idx="19"/>
          </p:nvPr>
        </p:nvSpPr>
        <p:spPr/>
        <p:txBody>
          <a:bodyPr/>
          <a:lstStyle/>
          <a:p>
            <a:r>
              <a:rPr lang="de-DE"/>
              <a:t>Vorname Name - Präsentationstitel</a:t>
            </a:r>
            <a:endParaRPr lang="de-DE" dirty="0"/>
          </a:p>
        </p:txBody>
      </p:sp>
      <p:sp>
        <p:nvSpPr>
          <p:cNvPr id="12" name="Foliennummernplatzhalter 11">
            <a:extLst>
              <a:ext uri="{FF2B5EF4-FFF2-40B4-BE49-F238E27FC236}">
                <a16:creationId xmlns:a16="http://schemas.microsoft.com/office/drawing/2014/main" id="{49F8E6D6-952F-6259-CB3F-D9FD0CF614AC}"/>
              </a:ext>
            </a:extLst>
          </p:cNvPr>
          <p:cNvSpPr>
            <a:spLocks noGrp="1"/>
          </p:cNvSpPr>
          <p:nvPr>
            <p:ph type="sldNum" sz="quarter" idx="20"/>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4036456137"/>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und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6203949" y="5265738"/>
            <a:ext cx="5616575" cy="1011236"/>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1" y="-1"/>
            <a:ext cx="12191999" cy="504983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Datumsplatzhalter 3">
            <a:extLst>
              <a:ext uri="{FF2B5EF4-FFF2-40B4-BE49-F238E27FC236}">
                <a16:creationId xmlns:a16="http://schemas.microsoft.com/office/drawing/2014/main" id="{91C3AEDD-A574-4DAF-D1EC-A27C2292DE65}"/>
              </a:ext>
            </a:extLst>
          </p:cNvPr>
          <p:cNvSpPr>
            <a:spLocks noGrp="1"/>
          </p:cNvSpPr>
          <p:nvPr>
            <p:ph type="dt" sz="half" idx="16"/>
          </p:nvPr>
        </p:nvSpPr>
        <p:spPr/>
        <p:txBody>
          <a:bodyPr/>
          <a:lstStyle/>
          <a:p>
            <a:fld id="{8C3BB55D-57B3-49E3-BF5B-F9A3DD8D6BF9}" type="datetime1">
              <a:rPr lang="de-DE" smtClean="0"/>
              <a:t>07.07.2025</a:t>
            </a:fld>
            <a:endParaRPr lang="de-DE" dirty="0"/>
          </a:p>
        </p:txBody>
      </p:sp>
      <p:sp>
        <p:nvSpPr>
          <p:cNvPr id="9" name="Fußzeilenplatzhalter 8">
            <a:extLst>
              <a:ext uri="{FF2B5EF4-FFF2-40B4-BE49-F238E27FC236}">
                <a16:creationId xmlns:a16="http://schemas.microsoft.com/office/drawing/2014/main" id="{CF58EBD7-6711-442F-F11B-AEE90C03C903}"/>
              </a:ext>
            </a:extLst>
          </p:cNvPr>
          <p:cNvSpPr>
            <a:spLocks noGrp="1"/>
          </p:cNvSpPr>
          <p:nvPr>
            <p:ph type="ftr" sz="quarter" idx="17"/>
          </p:nvPr>
        </p:nvSpPr>
        <p:spPr/>
        <p:txBody>
          <a:bodyPr/>
          <a:lstStyle/>
          <a:p>
            <a:r>
              <a:rPr lang="de-DE"/>
              <a:t>Vorname Name - Präsentationstitel</a:t>
            </a:r>
            <a:endParaRPr lang="de-DE" dirty="0"/>
          </a:p>
        </p:txBody>
      </p:sp>
      <p:sp>
        <p:nvSpPr>
          <p:cNvPr id="10" name="Foliennummernplatzhalter 9">
            <a:extLst>
              <a:ext uri="{FF2B5EF4-FFF2-40B4-BE49-F238E27FC236}">
                <a16:creationId xmlns:a16="http://schemas.microsoft.com/office/drawing/2014/main" id="{88F5ADB7-1DE3-CF4C-2772-4A7CBBB483EE}"/>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149754893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und 2x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6203949" y="5265738"/>
            <a:ext cx="5616575" cy="1011236"/>
          </a:xfrm>
        </p:spPr>
        <p:txBody>
          <a:bodyPr/>
          <a:lstStyle/>
          <a:p>
            <a:pPr lvl="0"/>
            <a:r>
              <a:rPr lang="de-DE"/>
              <a:t>Mastertextformat bearbeiten</a:t>
            </a:r>
          </a:p>
        </p:txBody>
      </p:sp>
      <p:sp>
        <p:nvSpPr>
          <p:cNvPr id="3" name="Bildplatzhalter 15">
            <a:extLst>
              <a:ext uri="{FF2B5EF4-FFF2-40B4-BE49-F238E27FC236}">
                <a16:creationId xmlns:a16="http://schemas.microsoft.com/office/drawing/2014/main" id="{08F79B48-DA81-CB7D-4184-C12044C47126}"/>
              </a:ext>
            </a:extLst>
          </p:cNvPr>
          <p:cNvSpPr>
            <a:spLocks noGrp="1"/>
          </p:cNvSpPr>
          <p:nvPr>
            <p:ph type="pic" sz="quarter" idx="15" hasCustomPrompt="1"/>
          </p:nvPr>
        </p:nvSpPr>
        <p:spPr bwMode="gray">
          <a:xfrm>
            <a:off x="2" y="-1"/>
            <a:ext cx="6203948" cy="504983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73DB8F0C-439C-6E68-E1D6-2CD9C93ACEFE}"/>
              </a:ext>
            </a:extLst>
          </p:cNvPr>
          <p:cNvSpPr>
            <a:spLocks noGrp="1"/>
          </p:cNvSpPr>
          <p:nvPr>
            <p:ph type="pic" sz="quarter" idx="16" hasCustomPrompt="1"/>
          </p:nvPr>
        </p:nvSpPr>
        <p:spPr bwMode="gray">
          <a:xfrm>
            <a:off x="6203950" y="-1"/>
            <a:ext cx="5988049" cy="504983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7" name="Datumsplatzhalter 6">
            <a:extLst>
              <a:ext uri="{FF2B5EF4-FFF2-40B4-BE49-F238E27FC236}">
                <a16:creationId xmlns:a16="http://schemas.microsoft.com/office/drawing/2014/main" id="{CC26F2CC-FD06-0D05-F9BC-EA3577B02BAF}"/>
              </a:ext>
            </a:extLst>
          </p:cNvPr>
          <p:cNvSpPr>
            <a:spLocks noGrp="1"/>
          </p:cNvSpPr>
          <p:nvPr>
            <p:ph type="dt" sz="half" idx="17"/>
          </p:nvPr>
        </p:nvSpPr>
        <p:spPr/>
        <p:txBody>
          <a:bodyPr/>
          <a:lstStyle/>
          <a:p>
            <a:fld id="{AF90EC0B-50A6-4500-99C8-E17162F4B002}" type="datetime1">
              <a:rPr lang="de-DE" smtClean="0"/>
              <a:t>07.07.2025</a:t>
            </a:fld>
            <a:endParaRPr lang="de-DE" dirty="0"/>
          </a:p>
        </p:txBody>
      </p:sp>
      <p:sp>
        <p:nvSpPr>
          <p:cNvPr id="10" name="Fußzeilenplatzhalter 9">
            <a:extLst>
              <a:ext uri="{FF2B5EF4-FFF2-40B4-BE49-F238E27FC236}">
                <a16:creationId xmlns:a16="http://schemas.microsoft.com/office/drawing/2014/main" id="{4B56F4D1-3BED-CF11-4CA9-195A2857302A}"/>
              </a:ext>
            </a:extLst>
          </p:cNvPr>
          <p:cNvSpPr>
            <a:spLocks noGrp="1"/>
          </p:cNvSpPr>
          <p:nvPr>
            <p:ph type="ftr" sz="quarter" idx="18"/>
          </p:nvPr>
        </p:nvSpPr>
        <p:spPr/>
        <p:txBody>
          <a:body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682BB5B3-0CF3-C297-3B12-70918709FF86}"/>
              </a:ext>
            </a:extLst>
          </p:cNvPr>
          <p:cNvSpPr>
            <a:spLocks noGrp="1"/>
          </p:cNvSpPr>
          <p:nvPr>
            <p:ph type="sldNum" sz="quarter" idx="19"/>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148133850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und 3x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5265738"/>
            <a:ext cx="3671886" cy="1011236"/>
          </a:xfrm>
        </p:spPr>
        <p:txBody>
          <a:bodyPr/>
          <a:lstStyle/>
          <a:p>
            <a:pPr lvl="0"/>
            <a:r>
              <a:rPr lang="de-DE"/>
              <a:t>Mastertextformat bearbeiten</a:t>
            </a:r>
          </a:p>
        </p:txBody>
      </p:sp>
      <p:sp>
        <p:nvSpPr>
          <p:cNvPr id="3" name="Bildplatzhalter 15">
            <a:extLst>
              <a:ext uri="{FF2B5EF4-FFF2-40B4-BE49-F238E27FC236}">
                <a16:creationId xmlns:a16="http://schemas.microsoft.com/office/drawing/2014/main" id="{D81F5719-88F7-8122-30E7-C4EDDE47BEB0}"/>
              </a:ext>
            </a:extLst>
          </p:cNvPr>
          <p:cNvSpPr>
            <a:spLocks noGrp="1"/>
          </p:cNvSpPr>
          <p:nvPr>
            <p:ph type="pic" sz="quarter" idx="15" hasCustomPrompt="1"/>
          </p:nvPr>
        </p:nvSpPr>
        <p:spPr bwMode="gray">
          <a:xfrm>
            <a:off x="1" y="0"/>
            <a:ext cx="4259262"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DF833069-8A51-2788-517E-244A50E9A0E2}"/>
              </a:ext>
            </a:extLst>
          </p:cNvPr>
          <p:cNvSpPr>
            <a:spLocks noGrp="1"/>
          </p:cNvSpPr>
          <p:nvPr>
            <p:ph type="pic" sz="quarter" idx="16" hasCustomPrompt="1"/>
          </p:nvPr>
        </p:nvSpPr>
        <p:spPr bwMode="gray">
          <a:xfrm>
            <a:off x="4259263" y="0"/>
            <a:ext cx="3889375"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2" name="Bildplatzhalter 15">
            <a:extLst>
              <a:ext uri="{FF2B5EF4-FFF2-40B4-BE49-F238E27FC236}">
                <a16:creationId xmlns:a16="http://schemas.microsoft.com/office/drawing/2014/main" id="{8FBD7F7D-0AAE-6C8E-E25F-AD0146EE9DCE}"/>
              </a:ext>
            </a:extLst>
          </p:cNvPr>
          <p:cNvSpPr>
            <a:spLocks noGrp="1"/>
          </p:cNvSpPr>
          <p:nvPr>
            <p:ph type="pic" sz="quarter" idx="18" hasCustomPrompt="1"/>
          </p:nvPr>
        </p:nvSpPr>
        <p:spPr bwMode="gray">
          <a:xfrm>
            <a:off x="8148638" y="0"/>
            <a:ext cx="4043362"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7" name="Datumsplatzhalter 6">
            <a:extLst>
              <a:ext uri="{FF2B5EF4-FFF2-40B4-BE49-F238E27FC236}">
                <a16:creationId xmlns:a16="http://schemas.microsoft.com/office/drawing/2014/main" id="{ECC866A8-34DE-9962-F35F-CD5302351129}"/>
              </a:ext>
            </a:extLst>
          </p:cNvPr>
          <p:cNvSpPr>
            <a:spLocks noGrp="1"/>
          </p:cNvSpPr>
          <p:nvPr>
            <p:ph type="dt" sz="half" idx="19"/>
          </p:nvPr>
        </p:nvSpPr>
        <p:spPr/>
        <p:txBody>
          <a:bodyPr/>
          <a:lstStyle/>
          <a:p>
            <a:fld id="{0C042C70-7B58-4B37-A57C-12E73F83BA79}" type="datetime1">
              <a:rPr lang="de-DE" smtClean="0"/>
              <a:t>07.07.2025</a:t>
            </a:fld>
            <a:endParaRPr lang="de-DE" dirty="0"/>
          </a:p>
        </p:txBody>
      </p:sp>
      <p:sp>
        <p:nvSpPr>
          <p:cNvPr id="9" name="Fußzeilenplatzhalter 8">
            <a:extLst>
              <a:ext uri="{FF2B5EF4-FFF2-40B4-BE49-F238E27FC236}">
                <a16:creationId xmlns:a16="http://schemas.microsoft.com/office/drawing/2014/main" id="{CD73AD41-5895-7F97-5F11-9EE28D617619}"/>
              </a:ext>
            </a:extLst>
          </p:cNvPr>
          <p:cNvSpPr>
            <a:spLocks noGrp="1"/>
          </p:cNvSpPr>
          <p:nvPr>
            <p:ph type="ftr" sz="quarter" idx="20"/>
          </p:nvPr>
        </p:nvSpPr>
        <p:spPr/>
        <p:txBody>
          <a:bodyPr/>
          <a:lstStyle/>
          <a:p>
            <a:r>
              <a:rPr lang="de-DE"/>
              <a:t>Vorname Name - Präsentationstitel</a:t>
            </a:r>
            <a:endParaRPr lang="de-DE" dirty="0"/>
          </a:p>
        </p:txBody>
      </p:sp>
      <p:sp>
        <p:nvSpPr>
          <p:cNvPr id="10" name="Foliennummernplatzhalter 9">
            <a:extLst>
              <a:ext uri="{FF2B5EF4-FFF2-40B4-BE49-F238E27FC236}">
                <a16:creationId xmlns:a16="http://schemas.microsoft.com/office/drawing/2014/main" id="{AC39AA92-697F-9C87-7391-FD2148F379B1}"/>
              </a:ext>
            </a:extLst>
          </p:cNvPr>
          <p:cNvSpPr>
            <a:spLocks noGrp="1"/>
          </p:cNvSpPr>
          <p:nvPr>
            <p:ph type="sldNum" sz="quarter" idx="21"/>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221203974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und 4x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5265738"/>
            <a:ext cx="3671886" cy="1008062"/>
          </a:xfrm>
        </p:spPr>
        <p:txBody>
          <a:bodyPr/>
          <a:lstStyle/>
          <a:p>
            <a:pPr lvl="0"/>
            <a:r>
              <a:rPr lang="de-DE"/>
              <a:t>Mastertextformat bearbeiten</a:t>
            </a:r>
          </a:p>
        </p:txBody>
      </p:sp>
      <p:sp>
        <p:nvSpPr>
          <p:cNvPr id="11" name="Bildplatzhalter 15">
            <a:extLst>
              <a:ext uri="{FF2B5EF4-FFF2-40B4-BE49-F238E27FC236}">
                <a16:creationId xmlns:a16="http://schemas.microsoft.com/office/drawing/2014/main" id="{57221ED0-08B5-804A-A5D3-858C1FBF65E7}"/>
              </a:ext>
            </a:extLst>
          </p:cNvPr>
          <p:cNvSpPr>
            <a:spLocks noGrp="1"/>
          </p:cNvSpPr>
          <p:nvPr>
            <p:ph type="pic" sz="quarter" idx="15" hasCustomPrompt="1"/>
          </p:nvPr>
        </p:nvSpPr>
        <p:spPr bwMode="gray">
          <a:xfrm>
            <a:off x="1" y="0"/>
            <a:ext cx="4259262"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2" name="Bildplatzhalter 15">
            <a:extLst>
              <a:ext uri="{FF2B5EF4-FFF2-40B4-BE49-F238E27FC236}">
                <a16:creationId xmlns:a16="http://schemas.microsoft.com/office/drawing/2014/main" id="{2C1B9B64-2441-8357-F153-985A05DAB7A6}"/>
              </a:ext>
            </a:extLst>
          </p:cNvPr>
          <p:cNvSpPr>
            <a:spLocks noGrp="1"/>
          </p:cNvSpPr>
          <p:nvPr>
            <p:ph type="pic" sz="quarter" idx="16" hasCustomPrompt="1"/>
          </p:nvPr>
        </p:nvSpPr>
        <p:spPr bwMode="gray">
          <a:xfrm>
            <a:off x="4259263" y="0"/>
            <a:ext cx="3889375"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Bildplatzhalter 15">
            <a:extLst>
              <a:ext uri="{FF2B5EF4-FFF2-40B4-BE49-F238E27FC236}">
                <a16:creationId xmlns:a16="http://schemas.microsoft.com/office/drawing/2014/main" id="{3B17586A-9CCE-8295-2F97-E528DD0C3C8E}"/>
              </a:ext>
            </a:extLst>
          </p:cNvPr>
          <p:cNvSpPr>
            <a:spLocks noGrp="1"/>
          </p:cNvSpPr>
          <p:nvPr>
            <p:ph type="pic" sz="quarter" idx="18" hasCustomPrompt="1"/>
          </p:nvPr>
        </p:nvSpPr>
        <p:spPr bwMode="gray">
          <a:xfrm>
            <a:off x="8148638" y="0"/>
            <a:ext cx="4043362"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4" name="Bildplatzhalter 15">
            <a:extLst>
              <a:ext uri="{FF2B5EF4-FFF2-40B4-BE49-F238E27FC236}">
                <a16:creationId xmlns:a16="http://schemas.microsoft.com/office/drawing/2014/main" id="{0C7BBDAF-B20D-60D9-3199-BC0FA5A0FEA8}"/>
              </a:ext>
            </a:extLst>
          </p:cNvPr>
          <p:cNvSpPr>
            <a:spLocks noGrp="1"/>
          </p:cNvSpPr>
          <p:nvPr>
            <p:ph type="pic" sz="quarter" idx="20" hasCustomPrompt="1"/>
          </p:nvPr>
        </p:nvSpPr>
        <p:spPr bwMode="gray">
          <a:xfrm>
            <a:off x="-1" y="2528900"/>
            <a:ext cx="4259263"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Datumsplatzhalter 2">
            <a:extLst>
              <a:ext uri="{FF2B5EF4-FFF2-40B4-BE49-F238E27FC236}">
                <a16:creationId xmlns:a16="http://schemas.microsoft.com/office/drawing/2014/main" id="{E3B07C1E-75AF-D661-9B0E-FB6406930C72}"/>
              </a:ext>
            </a:extLst>
          </p:cNvPr>
          <p:cNvSpPr>
            <a:spLocks noGrp="1"/>
          </p:cNvSpPr>
          <p:nvPr>
            <p:ph type="dt" sz="half" idx="21"/>
          </p:nvPr>
        </p:nvSpPr>
        <p:spPr/>
        <p:txBody>
          <a:bodyPr/>
          <a:lstStyle/>
          <a:p>
            <a:fld id="{B06AEA46-5BD2-4F11-B619-75E039871004}" type="datetime1">
              <a:rPr lang="de-DE" smtClean="0"/>
              <a:t>07.07.2025</a:t>
            </a:fld>
            <a:endParaRPr lang="de-DE" dirty="0"/>
          </a:p>
        </p:txBody>
      </p:sp>
      <p:sp>
        <p:nvSpPr>
          <p:cNvPr id="7" name="Fußzeilenplatzhalter 6">
            <a:extLst>
              <a:ext uri="{FF2B5EF4-FFF2-40B4-BE49-F238E27FC236}">
                <a16:creationId xmlns:a16="http://schemas.microsoft.com/office/drawing/2014/main" id="{6F2A8345-FC50-948A-F811-0B4575026B2F}"/>
              </a:ext>
            </a:extLst>
          </p:cNvPr>
          <p:cNvSpPr>
            <a:spLocks noGrp="1"/>
          </p:cNvSpPr>
          <p:nvPr>
            <p:ph type="ftr" sz="quarter" idx="22"/>
          </p:nvPr>
        </p:nvSpPr>
        <p:spPr/>
        <p:txBody>
          <a:bodyPr/>
          <a:lstStyle/>
          <a:p>
            <a:r>
              <a:rPr lang="de-DE"/>
              <a:t>Vorname Name - Präsentationstitel</a:t>
            </a:r>
            <a:endParaRPr lang="de-DE" dirty="0"/>
          </a:p>
        </p:txBody>
      </p:sp>
      <p:sp>
        <p:nvSpPr>
          <p:cNvPr id="9" name="Foliennummernplatzhalter 8">
            <a:extLst>
              <a:ext uri="{FF2B5EF4-FFF2-40B4-BE49-F238E27FC236}">
                <a16:creationId xmlns:a16="http://schemas.microsoft.com/office/drawing/2014/main" id="{F9AA0923-C682-650B-E243-7EC5A1EB5715}"/>
              </a:ext>
            </a:extLst>
          </p:cNvPr>
          <p:cNvSpPr>
            <a:spLocks noGrp="1"/>
          </p:cNvSpPr>
          <p:nvPr>
            <p:ph type="sldNum" sz="quarter" idx="23"/>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5012368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und 5x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5265738"/>
            <a:ext cx="3671886" cy="1008062"/>
          </a:xfrm>
        </p:spPr>
        <p:txBody>
          <a:bodyPr/>
          <a:lstStyle/>
          <a:p>
            <a:pPr lvl="0"/>
            <a:r>
              <a:rPr lang="de-DE"/>
              <a:t>Mastertextformat bearbeiten</a:t>
            </a:r>
          </a:p>
        </p:txBody>
      </p:sp>
      <p:sp>
        <p:nvSpPr>
          <p:cNvPr id="3" name="Bildplatzhalter 15">
            <a:extLst>
              <a:ext uri="{FF2B5EF4-FFF2-40B4-BE49-F238E27FC236}">
                <a16:creationId xmlns:a16="http://schemas.microsoft.com/office/drawing/2014/main" id="{5DC53031-0D17-F341-B556-CAB21B21AD95}"/>
              </a:ext>
            </a:extLst>
          </p:cNvPr>
          <p:cNvSpPr>
            <a:spLocks noGrp="1"/>
          </p:cNvSpPr>
          <p:nvPr>
            <p:ph type="pic" sz="quarter" idx="15" hasCustomPrompt="1"/>
          </p:nvPr>
        </p:nvSpPr>
        <p:spPr bwMode="gray">
          <a:xfrm>
            <a:off x="1" y="0"/>
            <a:ext cx="4259262"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Bildplatzhalter 15">
            <a:extLst>
              <a:ext uri="{FF2B5EF4-FFF2-40B4-BE49-F238E27FC236}">
                <a16:creationId xmlns:a16="http://schemas.microsoft.com/office/drawing/2014/main" id="{7621CD60-0EEE-8EE1-2413-15ACFBB4FD0F}"/>
              </a:ext>
            </a:extLst>
          </p:cNvPr>
          <p:cNvSpPr>
            <a:spLocks noGrp="1"/>
          </p:cNvSpPr>
          <p:nvPr>
            <p:ph type="pic" sz="quarter" idx="16" hasCustomPrompt="1"/>
          </p:nvPr>
        </p:nvSpPr>
        <p:spPr bwMode="gray">
          <a:xfrm>
            <a:off x="4259263" y="0"/>
            <a:ext cx="3889375" cy="50498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7" name="Bildplatzhalter 15">
            <a:extLst>
              <a:ext uri="{FF2B5EF4-FFF2-40B4-BE49-F238E27FC236}">
                <a16:creationId xmlns:a16="http://schemas.microsoft.com/office/drawing/2014/main" id="{7834F377-608A-1764-2D89-CC39A31EDCCD}"/>
              </a:ext>
            </a:extLst>
          </p:cNvPr>
          <p:cNvSpPr>
            <a:spLocks noGrp="1"/>
          </p:cNvSpPr>
          <p:nvPr>
            <p:ph type="pic" sz="quarter" idx="18" hasCustomPrompt="1"/>
          </p:nvPr>
        </p:nvSpPr>
        <p:spPr bwMode="gray">
          <a:xfrm>
            <a:off x="8148638" y="0"/>
            <a:ext cx="4043362"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Bildplatzhalter 15">
            <a:extLst>
              <a:ext uri="{FF2B5EF4-FFF2-40B4-BE49-F238E27FC236}">
                <a16:creationId xmlns:a16="http://schemas.microsoft.com/office/drawing/2014/main" id="{4C11F33F-4952-0822-BD29-5112BEE9D3DF}"/>
              </a:ext>
            </a:extLst>
          </p:cNvPr>
          <p:cNvSpPr>
            <a:spLocks noGrp="1"/>
          </p:cNvSpPr>
          <p:nvPr>
            <p:ph type="pic" sz="quarter" idx="20" hasCustomPrompt="1"/>
          </p:nvPr>
        </p:nvSpPr>
        <p:spPr bwMode="gray">
          <a:xfrm>
            <a:off x="-1" y="2528900"/>
            <a:ext cx="4259263"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2" name="Bildplatzhalter 15">
            <a:extLst>
              <a:ext uri="{FF2B5EF4-FFF2-40B4-BE49-F238E27FC236}">
                <a16:creationId xmlns:a16="http://schemas.microsoft.com/office/drawing/2014/main" id="{E636C18E-9864-2F8B-F6CA-5E977141C9D2}"/>
              </a:ext>
            </a:extLst>
          </p:cNvPr>
          <p:cNvSpPr>
            <a:spLocks noGrp="1"/>
          </p:cNvSpPr>
          <p:nvPr>
            <p:ph type="pic" sz="quarter" idx="24" hasCustomPrompt="1"/>
          </p:nvPr>
        </p:nvSpPr>
        <p:spPr bwMode="gray">
          <a:xfrm>
            <a:off x="8148638" y="2528900"/>
            <a:ext cx="4043362"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0" name="Datumsplatzhalter 9">
            <a:extLst>
              <a:ext uri="{FF2B5EF4-FFF2-40B4-BE49-F238E27FC236}">
                <a16:creationId xmlns:a16="http://schemas.microsoft.com/office/drawing/2014/main" id="{481462F4-7E9B-9816-7A91-CD63748EFFA7}"/>
              </a:ext>
            </a:extLst>
          </p:cNvPr>
          <p:cNvSpPr>
            <a:spLocks noGrp="1"/>
          </p:cNvSpPr>
          <p:nvPr>
            <p:ph type="dt" sz="half" idx="25"/>
          </p:nvPr>
        </p:nvSpPr>
        <p:spPr/>
        <p:txBody>
          <a:bodyPr/>
          <a:lstStyle/>
          <a:p>
            <a:fld id="{5543582B-C5BB-40A9-8E78-8E330AD3FAEA}" type="datetime1">
              <a:rPr lang="de-DE" smtClean="0"/>
              <a:t>07.07.2025</a:t>
            </a:fld>
            <a:endParaRPr lang="de-DE" dirty="0"/>
          </a:p>
        </p:txBody>
      </p:sp>
      <p:sp>
        <p:nvSpPr>
          <p:cNvPr id="13" name="Fußzeilenplatzhalter 12">
            <a:extLst>
              <a:ext uri="{FF2B5EF4-FFF2-40B4-BE49-F238E27FC236}">
                <a16:creationId xmlns:a16="http://schemas.microsoft.com/office/drawing/2014/main" id="{C2F10F94-6302-EFB2-67BF-534AEC1DF945}"/>
              </a:ext>
            </a:extLst>
          </p:cNvPr>
          <p:cNvSpPr>
            <a:spLocks noGrp="1"/>
          </p:cNvSpPr>
          <p:nvPr>
            <p:ph type="ftr" sz="quarter" idx="26"/>
          </p:nvPr>
        </p:nvSpPr>
        <p:spPr/>
        <p:txBody>
          <a:bodyPr/>
          <a:lstStyle/>
          <a:p>
            <a:r>
              <a:rPr lang="de-DE"/>
              <a:t>Vorname Name - Präsentationstitel</a:t>
            </a:r>
            <a:endParaRPr lang="de-DE" dirty="0"/>
          </a:p>
        </p:txBody>
      </p:sp>
      <p:sp>
        <p:nvSpPr>
          <p:cNvPr id="14" name="Foliennummernplatzhalter 13">
            <a:extLst>
              <a:ext uri="{FF2B5EF4-FFF2-40B4-BE49-F238E27FC236}">
                <a16:creationId xmlns:a16="http://schemas.microsoft.com/office/drawing/2014/main" id="{3E4D86CD-F0F0-D953-FC70-25716FFC7015}"/>
              </a:ext>
            </a:extLst>
          </p:cNvPr>
          <p:cNvSpPr>
            <a:spLocks noGrp="1"/>
          </p:cNvSpPr>
          <p:nvPr>
            <p:ph type="sldNum" sz="quarter" idx="27"/>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274580553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und 6x Bild breit (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5616575" cy="1011236"/>
          </a:xfrm>
        </p:spPr>
        <p:txBody>
          <a:bodyPr tIns="0"/>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5265738"/>
            <a:ext cx="3671886" cy="1008062"/>
          </a:xfrm>
        </p:spPr>
        <p:txBody>
          <a:bodyPr/>
          <a:lstStyle/>
          <a:p>
            <a:pPr lvl="0"/>
            <a:r>
              <a:rPr lang="de-DE"/>
              <a:t>Mastertextformat bearbeiten</a:t>
            </a:r>
          </a:p>
        </p:txBody>
      </p:sp>
      <p:sp>
        <p:nvSpPr>
          <p:cNvPr id="13" name="Bildplatzhalter 15">
            <a:extLst>
              <a:ext uri="{FF2B5EF4-FFF2-40B4-BE49-F238E27FC236}">
                <a16:creationId xmlns:a16="http://schemas.microsoft.com/office/drawing/2014/main" id="{06B3F9A9-7D44-E3D9-34C3-186B5CE72C70}"/>
              </a:ext>
            </a:extLst>
          </p:cNvPr>
          <p:cNvSpPr>
            <a:spLocks noGrp="1"/>
          </p:cNvSpPr>
          <p:nvPr>
            <p:ph type="pic" sz="quarter" idx="15" hasCustomPrompt="1"/>
          </p:nvPr>
        </p:nvSpPr>
        <p:spPr bwMode="gray">
          <a:xfrm>
            <a:off x="1" y="0"/>
            <a:ext cx="4259262"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4" name="Bildplatzhalter 15">
            <a:extLst>
              <a:ext uri="{FF2B5EF4-FFF2-40B4-BE49-F238E27FC236}">
                <a16:creationId xmlns:a16="http://schemas.microsoft.com/office/drawing/2014/main" id="{487580F0-10F0-597D-B74B-3AA53C72CB5F}"/>
              </a:ext>
            </a:extLst>
          </p:cNvPr>
          <p:cNvSpPr>
            <a:spLocks noGrp="1"/>
          </p:cNvSpPr>
          <p:nvPr>
            <p:ph type="pic" sz="quarter" idx="16" hasCustomPrompt="1"/>
          </p:nvPr>
        </p:nvSpPr>
        <p:spPr bwMode="gray">
          <a:xfrm>
            <a:off x="4259263" y="0"/>
            <a:ext cx="3889375"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5" name="Bildplatzhalter 15">
            <a:extLst>
              <a:ext uri="{FF2B5EF4-FFF2-40B4-BE49-F238E27FC236}">
                <a16:creationId xmlns:a16="http://schemas.microsoft.com/office/drawing/2014/main" id="{479D4CF8-3CF2-33EE-3E52-E67D33D232A2}"/>
              </a:ext>
            </a:extLst>
          </p:cNvPr>
          <p:cNvSpPr>
            <a:spLocks noGrp="1"/>
          </p:cNvSpPr>
          <p:nvPr>
            <p:ph type="pic" sz="quarter" idx="18" hasCustomPrompt="1"/>
          </p:nvPr>
        </p:nvSpPr>
        <p:spPr bwMode="gray">
          <a:xfrm>
            <a:off x="8148638" y="0"/>
            <a:ext cx="4043362" cy="25289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6" name="Bildplatzhalter 15">
            <a:extLst>
              <a:ext uri="{FF2B5EF4-FFF2-40B4-BE49-F238E27FC236}">
                <a16:creationId xmlns:a16="http://schemas.microsoft.com/office/drawing/2014/main" id="{681FE394-9FBF-7254-E399-7BF501CFF5E1}"/>
              </a:ext>
            </a:extLst>
          </p:cNvPr>
          <p:cNvSpPr>
            <a:spLocks noGrp="1"/>
          </p:cNvSpPr>
          <p:nvPr>
            <p:ph type="pic" sz="quarter" idx="20" hasCustomPrompt="1"/>
          </p:nvPr>
        </p:nvSpPr>
        <p:spPr bwMode="gray">
          <a:xfrm>
            <a:off x="-1" y="2528900"/>
            <a:ext cx="4259263"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7" name="Bildplatzhalter 15">
            <a:extLst>
              <a:ext uri="{FF2B5EF4-FFF2-40B4-BE49-F238E27FC236}">
                <a16:creationId xmlns:a16="http://schemas.microsoft.com/office/drawing/2014/main" id="{2EC1BE5C-58BE-A28F-D48F-AACC647D303F}"/>
              </a:ext>
            </a:extLst>
          </p:cNvPr>
          <p:cNvSpPr>
            <a:spLocks noGrp="1"/>
          </p:cNvSpPr>
          <p:nvPr>
            <p:ph type="pic" sz="quarter" idx="22" hasCustomPrompt="1"/>
          </p:nvPr>
        </p:nvSpPr>
        <p:spPr bwMode="gray">
          <a:xfrm>
            <a:off x="4259262" y="2528900"/>
            <a:ext cx="3889375"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8" name="Bildplatzhalter 15">
            <a:extLst>
              <a:ext uri="{FF2B5EF4-FFF2-40B4-BE49-F238E27FC236}">
                <a16:creationId xmlns:a16="http://schemas.microsoft.com/office/drawing/2014/main" id="{A1CE0C82-8D00-6128-A723-75FB35F9E4B9}"/>
              </a:ext>
            </a:extLst>
          </p:cNvPr>
          <p:cNvSpPr>
            <a:spLocks noGrp="1"/>
          </p:cNvSpPr>
          <p:nvPr>
            <p:ph type="pic" sz="quarter" idx="24" hasCustomPrompt="1"/>
          </p:nvPr>
        </p:nvSpPr>
        <p:spPr bwMode="gray">
          <a:xfrm>
            <a:off x="8148638" y="2528900"/>
            <a:ext cx="4043362" cy="2520938"/>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Datumsplatzhalter 2">
            <a:extLst>
              <a:ext uri="{FF2B5EF4-FFF2-40B4-BE49-F238E27FC236}">
                <a16:creationId xmlns:a16="http://schemas.microsoft.com/office/drawing/2014/main" id="{21D9D3A7-656E-5EF8-DC21-9E4100AD724C}"/>
              </a:ext>
            </a:extLst>
          </p:cNvPr>
          <p:cNvSpPr>
            <a:spLocks noGrp="1"/>
          </p:cNvSpPr>
          <p:nvPr>
            <p:ph type="dt" sz="half" idx="25"/>
          </p:nvPr>
        </p:nvSpPr>
        <p:spPr/>
        <p:txBody>
          <a:bodyPr/>
          <a:lstStyle/>
          <a:p>
            <a:fld id="{5756CF41-0D3A-4094-905E-7B352618BC30}" type="datetime1">
              <a:rPr lang="de-DE" smtClean="0"/>
              <a:t>07.07.2025</a:t>
            </a:fld>
            <a:endParaRPr lang="de-DE" dirty="0"/>
          </a:p>
        </p:txBody>
      </p:sp>
      <p:sp>
        <p:nvSpPr>
          <p:cNvPr id="4" name="Fußzeilenplatzhalter 3">
            <a:extLst>
              <a:ext uri="{FF2B5EF4-FFF2-40B4-BE49-F238E27FC236}">
                <a16:creationId xmlns:a16="http://schemas.microsoft.com/office/drawing/2014/main" id="{F115DD17-D1C2-CAD1-2B57-987C840DD93B}"/>
              </a:ext>
            </a:extLst>
          </p:cNvPr>
          <p:cNvSpPr>
            <a:spLocks noGrp="1"/>
          </p:cNvSpPr>
          <p:nvPr>
            <p:ph type="ftr" sz="quarter" idx="26"/>
          </p:nvPr>
        </p:nvSpPr>
        <p:spPr/>
        <p:txBody>
          <a:bodyPr/>
          <a:lstStyle/>
          <a:p>
            <a:r>
              <a:rPr lang="de-DE"/>
              <a:t>Vorname Name - Präsentationstitel</a:t>
            </a:r>
            <a:endParaRPr lang="de-DE" dirty="0"/>
          </a:p>
        </p:txBody>
      </p:sp>
      <p:sp>
        <p:nvSpPr>
          <p:cNvPr id="7" name="Foliennummernplatzhalter 6">
            <a:extLst>
              <a:ext uri="{FF2B5EF4-FFF2-40B4-BE49-F238E27FC236}">
                <a16:creationId xmlns:a16="http://schemas.microsoft.com/office/drawing/2014/main" id="{D4FC4E6F-39C1-2BF6-B3CD-824ACF396079}"/>
              </a:ext>
            </a:extLst>
          </p:cNvPr>
          <p:cNvSpPr>
            <a:spLocks noGrp="1"/>
          </p:cNvSpPr>
          <p:nvPr>
            <p:ph type="sldNum" sz="quarter" idx="27"/>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183783348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el und Bild">
    <p:bg>
      <p:bgPr>
        <a:solidFill>
          <a:schemeClr val="tx1"/>
        </a:solidFill>
        <a:effectLst/>
      </p:bgPr>
    </p:bg>
    <p:spTree>
      <p:nvGrpSpPr>
        <p:cNvPr id="1" name=""/>
        <p:cNvGrpSpPr/>
        <p:nvPr/>
      </p:nvGrpSpPr>
      <p:grpSpPr>
        <a:xfrm>
          <a:off x="0" y="0"/>
          <a:ext cx="0" cy="0"/>
          <a:chOff x="0" y="0"/>
          <a:chExt cx="0" cy="0"/>
        </a:xfrm>
      </p:grpSpPr>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1" y="-1"/>
            <a:ext cx="12191999" cy="6858001"/>
          </a:xfrm>
        </p:spPr>
        <p:txBody>
          <a:bodyPr tIns="900000" anchor="ctr"/>
          <a:lstStyle>
            <a:lvl1pPr algn="ctr">
              <a:defRPr sz="1000">
                <a:solidFill>
                  <a:schemeClr val="bg1"/>
                </a:solidFill>
              </a:defRPr>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5265737"/>
            <a:ext cx="7561263" cy="1011236"/>
          </a:xfrm>
        </p:spPr>
        <p:txBody>
          <a:bodyPr tIns="0"/>
          <a:lstStyle>
            <a:lvl1pPr>
              <a:defRPr>
                <a:solidFill>
                  <a:schemeClr val="bg1"/>
                </a:solidFill>
              </a:defRPr>
            </a:lvl1pPr>
          </a:lstStyle>
          <a:p>
            <a:r>
              <a:rPr lang="de-DE"/>
              <a:t>Mastertitelformat bearbeiten</a:t>
            </a:r>
            <a:endParaRPr lang="de-DE" dirty="0"/>
          </a:p>
        </p:txBody>
      </p:sp>
      <p:sp>
        <p:nvSpPr>
          <p:cNvPr id="5" name="Rechteck 4">
            <a:extLst>
              <a:ext uri="{FF2B5EF4-FFF2-40B4-BE49-F238E27FC236}">
                <a16:creationId xmlns:a16="http://schemas.microsoft.com/office/drawing/2014/main" id="{94A93AEE-C09B-11EE-62B2-D258B26B0D2C}"/>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10" name="Datumsplatzhalter 9">
            <a:extLst>
              <a:ext uri="{FF2B5EF4-FFF2-40B4-BE49-F238E27FC236}">
                <a16:creationId xmlns:a16="http://schemas.microsoft.com/office/drawing/2014/main" id="{A26D7894-F140-1F47-D2F6-229CD2C494F5}"/>
              </a:ext>
            </a:extLst>
          </p:cNvPr>
          <p:cNvSpPr>
            <a:spLocks noGrp="1"/>
          </p:cNvSpPr>
          <p:nvPr>
            <p:ph type="dt" sz="half" idx="16"/>
          </p:nvPr>
        </p:nvSpPr>
        <p:spPr/>
        <p:txBody>
          <a:bodyPr/>
          <a:lstStyle>
            <a:lvl1pPr>
              <a:defRPr>
                <a:solidFill>
                  <a:schemeClr val="bg1"/>
                </a:solidFill>
              </a:defRPr>
            </a:lvl1pPr>
          </a:lstStyle>
          <a:p>
            <a:fld id="{36292C13-4210-4A75-B1C6-BC600379552E}" type="datetime1">
              <a:rPr lang="de-DE" smtClean="0"/>
              <a:pPr/>
              <a:t>07.07.2025</a:t>
            </a:fld>
            <a:endParaRPr lang="de-DE" dirty="0"/>
          </a:p>
        </p:txBody>
      </p:sp>
      <p:sp>
        <p:nvSpPr>
          <p:cNvPr id="11" name="Fußzeilenplatzhalter 10">
            <a:extLst>
              <a:ext uri="{FF2B5EF4-FFF2-40B4-BE49-F238E27FC236}">
                <a16:creationId xmlns:a16="http://schemas.microsoft.com/office/drawing/2014/main" id="{60435903-70F1-B75C-C10A-BC04CBD3B6F7}"/>
              </a:ext>
            </a:extLst>
          </p:cNvPr>
          <p:cNvSpPr>
            <a:spLocks noGrp="1"/>
          </p:cNvSpPr>
          <p:nvPr>
            <p:ph type="ftr" sz="quarter" idx="17"/>
          </p:nvPr>
        </p:nvSpPr>
        <p:spPr/>
        <p:txBody>
          <a:bodyPr/>
          <a:lstStyle>
            <a:lvl1pPr>
              <a:defRPr>
                <a:solidFill>
                  <a:schemeClr val="bg1"/>
                </a:solidFill>
              </a:defRPr>
            </a:lvl1pPr>
          </a:lstStyle>
          <a:p>
            <a:r>
              <a:rPr lang="de-DE"/>
              <a:t>Vorname Name - Präsentationstitel</a:t>
            </a:r>
            <a:endParaRPr lang="de-DE" dirty="0"/>
          </a:p>
        </p:txBody>
      </p:sp>
      <p:sp>
        <p:nvSpPr>
          <p:cNvPr id="12" name="Foliennummernplatzhalter 11">
            <a:extLst>
              <a:ext uri="{FF2B5EF4-FFF2-40B4-BE49-F238E27FC236}">
                <a16:creationId xmlns:a16="http://schemas.microsoft.com/office/drawing/2014/main" id="{5C091A42-6A7C-132E-E5ED-A7A2F10231A4}"/>
              </a:ext>
            </a:extLst>
          </p:cNvPr>
          <p:cNvSpPr>
            <a:spLocks noGrp="1"/>
          </p:cNvSpPr>
          <p:nvPr>
            <p:ph type="sldNum" sz="quarter" idx="18"/>
          </p:nvPr>
        </p:nvSpPr>
        <p:spPr/>
        <p:txBody>
          <a:bodyPr/>
          <a:lstStyle>
            <a:lvl1pPr>
              <a:defRPr>
                <a:solidFill>
                  <a:schemeClr val="bg1"/>
                </a:solidFill>
              </a:defRPr>
            </a:lvl1pPr>
          </a:lstStyle>
          <a:p>
            <a:fld id="{776FC98F-84AD-404B-BCCB-49E092AA6DE0}" type="slidenum">
              <a:rPr lang="de-DE" smtClean="0"/>
              <a:pPr/>
              <a:t>‹Nr.›</a:t>
            </a:fld>
            <a:endParaRPr lang="de-DE" dirty="0"/>
          </a:p>
        </p:txBody>
      </p:sp>
      <p:sp>
        <p:nvSpPr>
          <p:cNvPr id="4" name="SmartArt Placeholder 3">
            <a:extLst>
              <a:ext uri="{FF2B5EF4-FFF2-40B4-BE49-F238E27FC236}">
                <a16:creationId xmlns:a16="http://schemas.microsoft.com/office/drawing/2014/main" id="{AF2A633C-85DA-E08F-E985-EE1D753E33BE}"/>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3957802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x Text und 2x Bil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5" y="5265738"/>
            <a:ext cx="5616575" cy="1011236"/>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4" y="1592263"/>
            <a:ext cx="5616575"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6203949" y="1592263"/>
            <a:ext cx="5616575"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6203950" y="5265738"/>
            <a:ext cx="5616575" cy="1011236"/>
          </a:xfrm>
        </p:spPr>
        <p:txBody>
          <a:bodyPr/>
          <a:lstStyle/>
          <a:p>
            <a:pPr lvl="0"/>
            <a:r>
              <a:rPr lang="de-DE"/>
              <a:t>Mastertextformat bearbeiten</a:t>
            </a:r>
          </a:p>
        </p:txBody>
      </p:sp>
      <p:sp>
        <p:nvSpPr>
          <p:cNvPr id="2" name="Datumsplatzhalter 1">
            <a:extLst>
              <a:ext uri="{FF2B5EF4-FFF2-40B4-BE49-F238E27FC236}">
                <a16:creationId xmlns:a16="http://schemas.microsoft.com/office/drawing/2014/main" id="{1EE3343F-20F8-0E46-42FA-821D2026B50E}"/>
              </a:ext>
            </a:extLst>
          </p:cNvPr>
          <p:cNvSpPr>
            <a:spLocks noGrp="1"/>
          </p:cNvSpPr>
          <p:nvPr>
            <p:ph type="dt" sz="half" idx="18"/>
          </p:nvPr>
        </p:nvSpPr>
        <p:spPr/>
        <p:txBody>
          <a:bodyPr/>
          <a:lstStyle/>
          <a:p>
            <a:fld id="{92552E35-AE1D-45DF-9998-46ACAD9EE2FD}" type="datetime1">
              <a:rPr lang="de-DE" smtClean="0"/>
              <a:t>07.07.2025</a:t>
            </a:fld>
            <a:endParaRPr lang="de-DE" dirty="0"/>
          </a:p>
        </p:txBody>
      </p:sp>
      <p:sp>
        <p:nvSpPr>
          <p:cNvPr id="11" name="Fußzeilenplatzhalter 10">
            <a:extLst>
              <a:ext uri="{FF2B5EF4-FFF2-40B4-BE49-F238E27FC236}">
                <a16:creationId xmlns:a16="http://schemas.microsoft.com/office/drawing/2014/main" id="{57DF4F2F-5D04-4C9E-307B-30037ABC94A6}"/>
              </a:ext>
            </a:extLst>
          </p:cNvPr>
          <p:cNvSpPr>
            <a:spLocks noGrp="1"/>
          </p:cNvSpPr>
          <p:nvPr>
            <p:ph type="ftr" sz="quarter" idx="19"/>
          </p:nvPr>
        </p:nvSpPr>
        <p:spPr/>
        <p:txBody>
          <a:bodyPr/>
          <a:lstStyle/>
          <a:p>
            <a:r>
              <a:rPr lang="de-DE"/>
              <a:t>Vorname Name - Präsentationstitel</a:t>
            </a:r>
            <a:endParaRPr lang="de-DE" dirty="0"/>
          </a:p>
        </p:txBody>
      </p:sp>
      <p:sp>
        <p:nvSpPr>
          <p:cNvPr id="12" name="Foliennummernplatzhalter 11">
            <a:extLst>
              <a:ext uri="{FF2B5EF4-FFF2-40B4-BE49-F238E27FC236}">
                <a16:creationId xmlns:a16="http://schemas.microsoft.com/office/drawing/2014/main" id="{D81DB6B4-64B1-EEDE-D757-88A82845A33F}"/>
              </a:ext>
            </a:extLst>
          </p:cNvPr>
          <p:cNvSpPr>
            <a:spLocks noGrp="1"/>
          </p:cNvSpPr>
          <p:nvPr>
            <p:ph type="sldNum" sz="quarter" idx="20"/>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217519231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x Text und 3x Bil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5" y="5265738"/>
            <a:ext cx="3671889" cy="1011236"/>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4" y="1592263"/>
            <a:ext cx="3671889"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4260848" y="1592263"/>
            <a:ext cx="3671889"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4260849" y="5265738"/>
            <a:ext cx="3671889" cy="1011236"/>
          </a:xfrm>
        </p:spPr>
        <p:txBody>
          <a:bodyPr/>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8148638" y="1592263"/>
            <a:ext cx="3671889"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8148639" y="5265738"/>
            <a:ext cx="3671889" cy="1011236"/>
          </a:xfrm>
        </p:spPr>
        <p:txBody>
          <a:bodyPr/>
          <a:lstStyle/>
          <a:p>
            <a:pPr lvl="0"/>
            <a:r>
              <a:rPr lang="de-DE"/>
              <a:t>Mastertextformat bearbeiten</a:t>
            </a:r>
          </a:p>
        </p:txBody>
      </p:sp>
      <p:sp>
        <p:nvSpPr>
          <p:cNvPr id="12" name="Datumsplatzhalter 11">
            <a:extLst>
              <a:ext uri="{FF2B5EF4-FFF2-40B4-BE49-F238E27FC236}">
                <a16:creationId xmlns:a16="http://schemas.microsoft.com/office/drawing/2014/main" id="{CDF1D0DD-152A-CD72-F7A9-948FA54C7916}"/>
              </a:ext>
            </a:extLst>
          </p:cNvPr>
          <p:cNvSpPr>
            <a:spLocks noGrp="1"/>
          </p:cNvSpPr>
          <p:nvPr>
            <p:ph type="dt" sz="half" idx="20"/>
          </p:nvPr>
        </p:nvSpPr>
        <p:spPr/>
        <p:txBody>
          <a:bodyPr/>
          <a:lstStyle/>
          <a:p>
            <a:fld id="{6D4C634A-D904-4E1C-87B1-CFDFF5397F2D}" type="datetime1">
              <a:rPr lang="de-DE" smtClean="0"/>
              <a:t>07.07.2025</a:t>
            </a:fld>
            <a:endParaRPr lang="de-DE" dirty="0"/>
          </a:p>
        </p:txBody>
      </p:sp>
      <p:sp>
        <p:nvSpPr>
          <p:cNvPr id="13" name="Fußzeilenplatzhalter 12">
            <a:extLst>
              <a:ext uri="{FF2B5EF4-FFF2-40B4-BE49-F238E27FC236}">
                <a16:creationId xmlns:a16="http://schemas.microsoft.com/office/drawing/2014/main" id="{10188A5A-13A0-E431-44B3-E58A8A6D0DD6}"/>
              </a:ext>
            </a:extLst>
          </p:cNvPr>
          <p:cNvSpPr>
            <a:spLocks noGrp="1"/>
          </p:cNvSpPr>
          <p:nvPr>
            <p:ph type="ftr" sz="quarter" idx="21"/>
          </p:nvPr>
        </p:nvSpPr>
        <p:spPr/>
        <p:txBody>
          <a:bodyPr/>
          <a:lstStyle/>
          <a:p>
            <a:r>
              <a:rPr lang="de-DE"/>
              <a:t>Vorname Name - Präsentationstitel</a:t>
            </a:r>
            <a:endParaRPr lang="de-DE" dirty="0"/>
          </a:p>
        </p:txBody>
      </p:sp>
      <p:sp>
        <p:nvSpPr>
          <p:cNvPr id="14" name="Foliennummernplatzhalter 13">
            <a:extLst>
              <a:ext uri="{FF2B5EF4-FFF2-40B4-BE49-F238E27FC236}">
                <a16:creationId xmlns:a16="http://schemas.microsoft.com/office/drawing/2014/main" id="{79C41ECA-AF89-1BAD-40AE-C421974015D2}"/>
              </a:ext>
            </a:extLst>
          </p:cNvPr>
          <p:cNvSpPr>
            <a:spLocks noGrp="1"/>
          </p:cNvSpPr>
          <p:nvPr>
            <p:ph type="sldNum" sz="quarter" idx="22"/>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9343951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Quer">
    <p:bg>
      <p:bgPr>
        <a:solidFill>
          <a:schemeClr val="accent1"/>
        </a:solidFill>
        <a:effectLst/>
      </p:bgPr>
    </p:bg>
    <p:spTree>
      <p:nvGrpSpPr>
        <p:cNvPr id="1" name=""/>
        <p:cNvGrpSpPr/>
        <p:nvPr/>
      </p:nvGrpSpPr>
      <p:grpSpPr>
        <a:xfrm>
          <a:off x="0" y="0"/>
          <a:ext cx="0" cy="0"/>
          <a:chOff x="0" y="0"/>
          <a:chExt cx="0" cy="0"/>
        </a:xfrm>
      </p:grpSpPr>
      <p:sp>
        <p:nvSpPr>
          <p:cNvPr id="16" name="Bildplatzhalter 15">
            <a:extLst>
              <a:ext uri="{FF2B5EF4-FFF2-40B4-BE49-F238E27FC236}">
                <a16:creationId xmlns:a16="http://schemas.microsoft.com/office/drawing/2014/main" id="{E617D12E-D9F2-FE30-962E-F64655611604}"/>
              </a:ext>
            </a:extLst>
          </p:cNvPr>
          <p:cNvSpPr>
            <a:spLocks noGrp="1"/>
          </p:cNvSpPr>
          <p:nvPr userDrawn="1">
            <p:ph type="pic" sz="quarter" idx="13" hasCustomPrompt="1"/>
          </p:nvPr>
        </p:nvSpPr>
        <p:spPr bwMode="gray">
          <a:xfrm>
            <a:off x="0" y="1"/>
            <a:ext cx="12191999" cy="3824287"/>
          </a:xfrm>
        </p:spPr>
        <p:txBody>
          <a:bodyPr tIns="900000" anchor="ctr"/>
          <a:lstStyle>
            <a:lvl1pPr algn="ctr">
              <a:lnSpc>
                <a:spcPct val="100000"/>
              </a:lnSpc>
              <a:spcBef>
                <a:spcPts val="0"/>
              </a:spcBef>
              <a:spcAft>
                <a:spcPts val="0"/>
              </a:spcAft>
              <a:defRPr sz="1000">
                <a:solidFill>
                  <a:schemeClr val="bg1"/>
                </a:solidFill>
              </a:defRPr>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D446F4A2-1BBD-C6A2-7866-B5B1968C9412}"/>
              </a:ext>
            </a:extLst>
          </p:cNvPr>
          <p:cNvSpPr>
            <a:spLocks noGrp="1"/>
          </p:cNvSpPr>
          <p:nvPr>
            <p:ph type="ctrTitle"/>
          </p:nvPr>
        </p:nvSpPr>
        <p:spPr bwMode="black">
          <a:xfrm>
            <a:off x="371475" y="4041775"/>
            <a:ext cx="5616575" cy="1691479"/>
          </a:xfrm>
        </p:spPr>
        <p:txBody>
          <a:bodyPr rIns="0" anchor="t"/>
          <a:lstStyle>
            <a:lvl1pPr algn="l">
              <a:defRPr sz="5000">
                <a:solidFill>
                  <a:schemeClr val="accent1">
                    <a:lumMod val="20000"/>
                    <a:lumOff val="80000"/>
                  </a:schemeClr>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17604293-CF1F-A295-5586-92D0F86F4A34}"/>
              </a:ext>
            </a:extLst>
          </p:cNvPr>
          <p:cNvSpPr>
            <a:spLocks noGrp="1"/>
          </p:cNvSpPr>
          <p:nvPr>
            <p:ph type="subTitle" idx="1"/>
          </p:nvPr>
        </p:nvSpPr>
        <p:spPr bwMode="black">
          <a:xfrm>
            <a:off x="371475" y="5733256"/>
            <a:ext cx="5616575" cy="543718"/>
          </a:xfrm>
        </p:spPr>
        <p:txBody>
          <a:bodyPr rIns="0" anchor="b"/>
          <a:lstStyle>
            <a:lvl1pPr marL="0" indent="0" algn="l">
              <a:lnSpc>
                <a:spcPct val="100000"/>
              </a:lnSpc>
              <a:spcBef>
                <a:spcPts val="300"/>
              </a:spcBef>
              <a:spcAft>
                <a:spcPts val="300"/>
              </a:spcAft>
              <a:buNone/>
              <a:defRPr sz="1600">
                <a:solidFill>
                  <a:schemeClr val="bg1"/>
                </a:solidFill>
              </a:defRPr>
            </a:lvl1pPr>
            <a:lvl2pPr marL="0" indent="0" algn="l">
              <a:lnSpc>
                <a:spcPct val="110000"/>
              </a:lnSpc>
              <a:spcBef>
                <a:spcPts val="300"/>
              </a:spcBef>
              <a:spcAft>
                <a:spcPts val="300"/>
              </a:spcAft>
              <a:buNone/>
              <a:defRPr sz="1400">
                <a:solidFill>
                  <a:schemeClr val="bg1"/>
                </a:solidFill>
              </a:defRPr>
            </a:lvl2pPr>
            <a:lvl3pPr marL="0" indent="0" algn="l">
              <a:lnSpc>
                <a:spcPct val="110000"/>
              </a:lnSpc>
              <a:spcBef>
                <a:spcPts val="300"/>
              </a:spcBef>
              <a:spcAft>
                <a:spcPts val="300"/>
              </a:spcAft>
              <a:buNone/>
              <a:defRPr sz="1400">
                <a:solidFill>
                  <a:schemeClr val="bg1"/>
                </a:solidFill>
              </a:defRPr>
            </a:lvl3pPr>
            <a:lvl4pPr marL="0" indent="0" algn="l">
              <a:lnSpc>
                <a:spcPct val="110000"/>
              </a:lnSpc>
              <a:spcBef>
                <a:spcPts val="300"/>
              </a:spcBef>
              <a:spcAft>
                <a:spcPts val="300"/>
              </a:spcAft>
              <a:buNone/>
              <a:defRPr sz="1400">
                <a:solidFill>
                  <a:schemeClr val="bg1"/>
                </a:solidFill>
              </a:defRPr>
            </a:lvl4pPr>
            <a:lvl5pPr marL="0" indent="0" algn="l">
              <a:lnSpc>
                <a:spcPct val="110000"/>
              </a:lnSpc>
              <a:spcBef>
                <a:spcPts val="300"/>
              </a:spcBef>
              <a:spcAft>
                <a:spcPts val="300"/>
              </a:spcAft>
              <a:buNone/>
              <a:defRPr sz="1400">
                <a:solidFill>
                  <a:schemeClr val="bg1"/>
                </a:solidFill>
              </a:defRPr>
            </a:lvl5pPr>
            <a:lvl6pPr marL="0" indent="0" algn="l">
              <a:lnSpc>
                <a:spcPct val="110000"/>
              </a:lnSpc>
              <a:spcBef>
                <a:spcPts val="300"/>
              </a:spcBef>
              <a:spcAft>
                <a:spcPts val="300"/>
              </a:spcAft>
              <a:buNone/>
              <a:defRPr sz="1400">
                <a:solidFill>
                  <a:schemeClr val="bg1"/>
                </a:solidFill>
              </a:defRPr>
            </a:lvl6pPr>
            <a:lvl7pPr marL="0" indent="0" algn="l">
              <a:lnSpc>
                <a:spcPct val="110000"/>
              </a:lnSpc>
              <a:spcBef>
                <a:spcPts val="300"/>
              </a:spcBef>
              <a:spcAft>
                <a:spcPts val="300"/>
              </a:spcAft>
              <a:buNone/>
              <a:defRPr sz="1400">
                <a:solidFill>
                  <a:schemeClr val="bg1"/>
                </a:solidFill>
              </a:defRPr>
            </a:lvl7pPr>
            <a:lvl8pPr marL="0" indent="0" algn="l">
              <a:lnSpc>
                <a:spcPct val="110000"/>
              </a:lnSpc>
              <a:spcBef>
                <a:spcPts val="300"/>
              </a:spcBef>
              <a:spcAft>
                <a:spcPts val="300"/>
              </a:spcAft>
              <a:buNone/>
              <a:defRPr sz="1400">
                <a:solidFill>
                  <a:schemeClr val="bg1"/>
                </a:solidFill>
              </a:defRPr>
            </a:lvl8pPr>
            <a:lvl9pPr marL="0" indent="0" algn="l">
              <a:lnSpc>
                <a:spcPct val="110000"/>
              </a:lnSpc>
              <a:spcBef>
                <a:spcPts val="300"/>
              </a:spcBef>
              <a:spcAft>
                <a:spcPts val="300"/>
              </a:spcAft>
              <a:buNone/>
              <a:defRPr sz="1400">
                <a:solidFill>
                  <a:schemeClr val="bg1"/>
                </a:solidFill>
              </a:defRPr>
            </a:lvl9pPr>
          </a:lstStyle>
          <a:p>
            <a:pPr lvl="0"/>
            <a:r>
              <a:rPr lang="de-DE"/>
              <a:t>Master-Untertitelformat bearbeiten</a:t>
            </a:r>
            <a:endParaRPr lang="de-DE" dirty="0"/>
          </a:p>
        </p:txBody>
      </p:sp>
      <p:sp>
        <p:nvSpPr>
          <p:cNvPr id="4" name="Rechteck 3">
            <a:extLst>
              <a:ext uri="{FF2B5EF4-FFF2-40B4-BE49-F238E27FC236}">
                <a16:creationId xmlns:a16="http://schemas.microsoft.com/office/drawing/2014/main" id="{2E52B5CC-CF21-9E7E-CADE-8B782F3AF80F}"/>
              </a:ext>
            </a:extLst>
          </p:cNvPr>
          <p:cNvSpPr/>
          <p:nvPr userDrawn="1"/>
        </p:nvSpPr>
        <p:spPr bwMode="gray">
          <a:xfrm>
            <a:off x="12233756" y="1"/>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6" name="Datumsplatzhalter 3">
            <a:extLst>
              <a:ext uri="{FF2B5EF4-FFF2-40B4-BE49-F238E27FC236}">
                <a16:creationId xmlns:a16="http://schemas.microsoft.com/office/drawing/2014/main" id="{613673CC-527A-F7FD-F4BB-EFB8EDA92E70}"/>
              </a:ext>
            </a:extLst>
          </p:cNvPr>
          <p:cNvSpPr>
            <a:spLocks noGrp="1"/>
          </p:cNvSpPr>
          <p:nvPr>
            <p:ph type="dt" sz="half" idx="10"/>
          </p:nvPr>
        </p:nvSpPr>
        <p:spPr bwMode="black">
          <a:xfrm>
            <a:off x="0" y="6858000"/>
            <a:ext cx="0" cy="0"/>
          </a:xfrm>
          <a:prstGeom prst="rect">
            <a:avLst/>
          </a:prstGeom>
        </p:spPr>
        <p:txBody>
          <a:bodyPr wrap="none">
            <a:normAutofit/>
          </a:bodyPr>
          <a:lstStyle>
            <a:lvl1pPr>
              <a:defRPr>
                <a:noFill/>
              </a:defRPr>
            </a:lvl1pPr>
          </a:lstStyle>
          <a:p>
            <a:fld id="{9809F5F6-3151-4B1E-8DC9-0D7210C685D1}" type="datetime1">
              <a:rPr lang="de-DE" smtClean="0"/>
              <a:t>07.07.2025</a:t>
            </a:fld>
            <a:endParaRPr lang="de-DE"/>
          </a:p>
        </p:txBody>
      </p:sp>
      <p:sp>
        <p:nvSpPr>
          <p:cNvPr id="7" name="Fußzeilenplatzhalter 4">
            <a:extLst>
              <a:ext uri="{FF2B5EF4-FFF2-40B4-BE49-F238E27FC236}">
                <a16:creationId xmlns:a16="http://schemas.microsoft.com/office/drawing/2014/main" id="{42973810-AFA0-E19F-E5A5-A7F82CD72815}"/>
              </a:ext>
            </a:extLst>
          </p:cNvPr>
          <p:cNvSpPr>
            <a:spLocks noGrp="1"/>
          </p:cNvSpPr>
          <p:nvPr>
            <p:ph type="ftr" sz="quarter" idx="11"/>
          </p:nvPr>
        </p:nvSpPr>
        <p:spPr bwMode="black">
          <a:xfrm>
            <a:off x="0" y="6858000"/>
            <a:ext cx="0" cy="0"/>
          </a:xfrm>
        </p:spPr>
        <p:txBody>
          <a:bodyPr wrap="none">
            <a:normAutofit/>
          </a:bodyPr>
          <a:lstStyle>
            <a:lvl1pPr>
              <a:defRPr sz="100">
                <a:noFill/>
              </a:defRPr>
            </a:lvl1pPr>
          </a:lstStyle>
          <a:p>
            <a:r>
              <a:rPr lang="de-DE"/>
              <a:t>Vorname Name - Präsentationstitel</a:t>
            </a:r>
          </a:p>
        </p:txBody>
      </p:sp>
      <p:sp>
        <p:nvSpPr>
          <p:cNvPr id="8" name="Foliennummernplatzhalter 5">
            <a:extLst>
              <a:ext uri="{FF2B5EF4-FFF2-40B4-BE49-F238E27FC236}">
                <a16:creationId xmlns:a16="http://schemas.microsoft.com/office/drawing/2014/main" id="{51AF4981-2A51-01C8-FC65-7C68623E45B0}"/>
              </a:ext>
            </a:extLst>
          </p:cNvPr>
          <p:cNvSpPr>
            <a:spLocks noGrp="1"/>
          </p:cNvSpPr>
          <p:nvPr>
            <p:ph type="sldNum" sz="quarter" idx="12"/>
          </p:nvPr>
        </p:nvSpPr>
        <p:spPr bwMode="black">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a:p>
        </p:txBody>
      </p:sp>
      <p:sp>
        <p:nvSpPr>
          <p:cNvPr id="11" name="SmartArt-Platzhalter 10">
            <a:extLst>
              <a:ext uri="{FF2B5EF4-FFF2-40B4-BE49-F238E27FC236}">
                <a16:creationId xmlns:a16="http://schemas.microsoft.com/office/drawing/2014/main" id="{B8A25F18-5A38-86C1-D835-316B836320E1}"/>
              </a:ext>
            </a:extLst>
          </p:cNvPr>
          <p:cNvSpPr>
            <a:spLocks noGrp="1" noChangeAspect="1"/>
          </p:cNvSpPr>
          <p:nvPr>
            <p:ph type="dgm" sz="quarter" idx="20" hasCustomPrompt="1"/>
          </p:nvPr>
        </p:nvSpPr>
        <p:spPr bwMode="gray">
          <a:xfrm>
            <a:off x="10710878" y="368661"/>
            <a:ext cx="861983" cy="309203"/>
          </a:xfrm>
          <a:custGeom>
            <a:avLst/>
            <a:gdLst>
              <a:gd name="connsiteX0" fmla="*/ 672615 w 881062"/>
              <a:gd name="connsiteY0" fmla="*/ 316 h 316047"/>
              <a:gd name="connsiteX1" fmla="*/ 881062 w 881062"/>
              <a:gd name="connsiteY1" fmla="*/ 316 h 316047"/>
              <a:gd name="connsiteX2" fmla="*/ 881062 w 881062"/>
              <a:gd name="connsiteY2" fmla="*/ 71315 h 316047"/>
              <a:gd name="connsiteX3" fmla="*/ 820105 w 881062"/>
              <a:gd name="connsiteY3" fmla="*/ 71315 h 316047"/>
              <a:gd name="connsiteX4" fmla="*/ 820105 w 881062"/>
              <a:gd name="connsiteY4" fmla="*/ 316047 h 316047"/>
              <a:gd name="connsiteX5" fmla="*/ 733572 w 881062"/>
              <a:gd name="connsiteY5" fmla="*/ 316047 h 316047"/>
              <a:gd name="connsiteX6" fmla="*/ 733572 w 881062"/>
              <a:gd name="connsiteY6" fmla="*/ 71315 h 316047"/>
              <a:gd name="connsiteX7" fmla="*/ 672615 w 881062"/>
              <a:gd name="connsiteY7" fmla="*/ 71315 h 316047"/>
              <a:gd name="connsiteX8" fmla="*/ 565331 w 881062"/>
              <a:gd name="connsiteY8" fmla="*/ 316 h 316047"/>
              <a:gd name="connsiteX9" fmla="*/ 651859 w 881062"/>
              <a:gd name="connsiteY9" fmla="*/ 316 h 316047"/>
              <a:gd name="connsiteX10" fmla="*/ 651859 w 881062"/>
              <a:gd name="connsiteY10" fmla="*/ 315733 h 316047"/>
              <a:gd name="connsiteX11" fmla="*/ 565331 w 881062"/>
              <a:gd name="connsiteY11" fmla="*/ 315733 h 316047"/>
              <a:gd name="connsiteX12" fmla="*/ 316992 w 881062"/>
              <a:gd name="connsiteY12" fmla="*/ 316 h 316047"/>
              <a:gd name="connsiteX13" fmla="*/ 319603 w 881062"/>
              <a:gd name="connsiteY13" fmla="*/ 316 h 316047"/>
              <a:gd name="connsiteX14" fmla="*/ 319289 w 881062"/>
              <a:gd name="connsiteY14" fmla="*/ 315733 h 316047"/>
              <a:gd name="connsiteX15" fmla="*/ 319243 w 881062"/>
              <a:gd name="connsiteY15" fmla="*/ 315733 h 316047"/>
              <a:gd name="connsiteX16" fmla="*/ 319243 w 881062"/>
              <a:gd name="connsiteY16" fmla="*/ 315729 h 316047"/>
              <a:gd name="connsiteX17" fmla="*/ 0 w 881062"/>
              <a:gd name="connsiteY17" fmla="*/ 315729 h 316047"/>
              <a:gd name="connsiteX18" fmla="*/ 10040 w 881062"/>
              <a:gd name="connsiteY18" fmla="*/ 238565 h 316047"/>
              <a:gd name="connsiteX19" fmla="*/ 319239 w 881062"/>
              <a:gd name="connsiteY19" fmla="*/ 315718 h 316047"/>
              <a:gd name="connsiteX20" fmla="*/ 319236 w 881062"/>
              <a:gd name="connsiteY20" fmla="*/ 315705 h 316047"/>
              <a:gd name="connsiteX21" fmla="*/ 30795 w 881062"/>
              <a:gd name="connsiteY21" fmla="*/ 181522 h 316047"/>
              <a:gd name="connsiteX22" fmla="*/ 72618 w 881062"/>
              <a:gd name="connsiteY22" fmla="*/ 115703 h 316047"/>
              <a:gd name="connsiteX23" fmla="*/ 319230 w 881062"/>
              <a:gd name="connsiteY23" fmla="*/ 315681 h 316047"/>
              <a:gd name="connsiteX24" fmla="*/ 319204 w 881062"/>
              <a:gd name="connsiteY24" fmla="*/ 315579 h 316047"/>
              <a:gd name="connsiteX25" fmla="*/ 118629 w 881062"/>
              <a:gd name="connsiteY25" fmla="*/ 70321 h 316047"/>
              <a:gd name="connsiteX26" fmla="*/ 184766 w 881062"/>
              <a:gd name="connsiteY26" fmla="*/ 29486 h 316047"/>
              <a:gd name="connsiteX27" fmla="*/ 319187 w 881062"/>
              <a:gd name="connsiteY27" fmla="*/ 315512 h 316047"/>
              <a:gd name="connsiteX28" fmla="*/ 242439 w 881062"/>
              <a:gd name="connsiteY28" fmla="*/ 9408 h 316047"/>
              <a:gd name="connsiteX29" fmla="*/ 316992 w 881062"/>
              <a:gd name="connsiteY29" fmla="*/ 316 h 316047"/>
              <a:gd name="connsiteX30" fmla="*/ 450887 w 881062"/>
              <a:gd name="connsiteY30" fmla="*/ 0 h 316047"/>
              <a:gd name="connsiteX31" fmla="*/ 550067 w 881062"/>
              <a:gd name="connsiteY31" fmla="*/ 0 h 316047"/>
              <a:gd name="connsiteX32" fmla="*/ 422343 w 881062"/>
              <a:gd name="connsiteY32" fmla="*/ 158833 h 316047"/>
              <a:gd name="connsiteX33" fmla="*/ 550698 w 881062"/>
              <a:gd name="connsiteY33" fmla="*/ 315733 h 316047"/>
              <a:gd name="connsiteX34" fmla="*/ 454488 w 881062"/>
              <a:gd name="connsiteY34" fmla="*/ 315733 h 316047"/>
              <a:gd name="connsiteX35" fmla="*/ 340045 w 881062"/>
              <a:gd name="connsiteY35" fmla="*/ 192869 h 316047"/>
              <a:gd name="connsiteX36" fmla="*/ 340045 w 881062"/>
              <a:gd name="connsiteY36" fmla="*/ 122548 h 31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81062" h="316047">
                <a:moveTo>
                  <a:pt x="672615" y="316"/>
                </a:moveTo>
                <a:lnTo>
                  <a:pt x="881062" y="316"/>
                </a:lnTo>
                <a:lnTo>
                  <a:pt x="881062" y="71315"/>
                </a:lnTo>
                <a:lnTo>
                  <a:pt x="820105" y="71315"/>
                </a:lnTo>
                <a:lnTo>
                  <a:pt x="820105" y="316047"/>
                </a:lnTo>
                <a:lnTo>
                  <a:pt x="733572" y="316047"/>
                </a:lnTo>
                <a:lnTo>
                  <a:pt x="733572" y="71315"/>
                </a:lnTo>
                <a:lnTo>
                  <a:pt x="672615" y="71315"/>
                </a:lnTo>
                <a:close/>
                <a:moveTo>
                  <a:pt x="565331" y="316"/>
                </a:moveTo>
                <a:lnTo>
                  <a:pt x="651859" y="316"/>
                </a:lnTo>
                <a:lnTo>
                  <a:pt x="651859" y="315733"/>
                </a:lnTo>
                <a:lnTo>
                  <a:pt x="565331" y="315733"/>
                </a:lnTo>
                <a:close/>
                <a:moveTo>
                  <a:pt x="316992" y="316"/>
                </a:moveTo>
                <a:lnTo>
                  <a:pt x="319603" y="316"/>
                </a:lnTo>
                <a:lnTo>
                  <a:pt x="319289" y="315733"/>
                </a:lnTo>
                <a:lnTo>
                  <a:pt x="319243" y="315733"/>
                </a:lnTo>
                <a:lnTo>
                  <a:pt x="319243" y="315729"/>
                </a:lnTo>
                <a:lnTo>
                  <a:pt x="0" y="315729"/>
                </a:lnTo>
                <a:cubicBezTo>
                  <a:pt x="314" y="289122"/>
                  <a:pt x="3556" y="263191"/>
                  <a:pt x="10040" y="238565"/>
                </a:cubicBezTo>
                <a:lnTo>
                  <a:pt x="319239" y="315718"/>
                </a:lnTo>
                <a:lnTo>
                  <a:pt x="319236" y="315705"/>
                </a:lnTo>
                <a:lnTo>
                  <a:pt x="30795" y="181522"/>
                </a:lnTo>
                <a:cubicBezTo>
                  <a:pt x="41825" y="157842"/>
                  <a:pt x="56097" y="135780"/>
                  <a:pt x="72618" y="115703"/>
                </a:cubicBezTo>
                <a:lnTo>
                  <a:pt x="319230" y="315681"/>
                </a:lnTo>
                <a:lnTo>
                  <a:pt x="319204" y="315579"/>
                </a:lnTo>
                <a:lnTo>
                  <a:pt x="118629" y="70321"/>
                </a:lnTo>
                <a:cubicBezTo>
                  <a:pt x="138754" y="54114"/>
                  <a:pt x="160770" y="40518"/>
                  <a:pt x="184766" y="29486"/>
                </a:cubicBezTo>
                <a:lnTo>
                  <a:pt x="319187" y="315512"/>
                </a:lnTo>
                <a:lnTo>
                  <a:pt x="242439" y="9408"/>
                </a:lnTo>
                <a:cubicBezTo>
                  <a:pt x="266435" y="3556"/>
                  <a:pt x="291376" y="316"/>
                  <a:pt x="316992" y="316"/>
                </a:cubicBezTo>
                <a:close/>
                <a:moveTo>
                  <a:pt x="450887" y="0"/>
                </a:moveTo>
                <a:lnTo>
                  <a:pt x="550067" y="0"/>
                </a:lnTo>
                <a:lnTo>
                  <a:pt x="422343" y="158833"/>
                </a:lnTo>
                <a:lnTo>
                  <a:pt x="550698" y="315733"/>
                </a:lnTo>
                <a:lnTo>
                  <a:pt x="454488" y="315733"/>
                </a:lnTo>
                <a:lnTo>
                  <a:pt x="340045" y="192869"/>
                </a:lnTo>
                <a:lnTo>
                  <a:pt x="340045" y="122548"/>
                </a:lnTo>
                <a:close/>
              </a:path>
            </a:pathLst>
          </a:custGeom>
          <a:solidFill>
            <a:schemeClr val="bg1"/>
          </a:solidFill>
        </p:spPr>
        <p:txBody>
          <a:bodyPr wrap="non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3922738252"/>
      </p:ext>
    </p:extLst>
  </p:cSld>
  <p:clrMapOvr>
    <a:masterClrMapping/>
  </p:clrMapOvr>
  <p:transition>
    <p:fade/>
  </p:transition>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x Text und 4x Bil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6" y="5265738"/>
            <a:ext cx="2700338" cy="1011236"/>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5" y="1592263"/>
            <a:ext cx="2700338"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3285826" y="1592263"/>
            <a:ext cx="2700338"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3285827" y="5265738"/>
            <a:ext cx="2700338" cy="1011236"/>
          </a:xfrm>
        </p:spPr>
        <p:txBody>
          <a:bodyPr/>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6205686" y="1592263"/>
            <a:ext cx="2700338"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6205687" y="5265738"/>
            <a:ext cx="2700338" cy="1011236"/>
          </a:xfrm>
        </p:spPr>
        <p:txBody>
          <a:bodyPr/>
          <a:lstStyle/>
          <a:p>
            <a:pPr lvl="0"/>
            <a:r>
              <a:rPr lang="de-DE"/>
              <a:t>Mastertextformat bearbeiten</a:t>
            </a:r>
          </a:p>
        </p:txBody>
      </p:sp>
      <p:sp>
        <p:nvSpPr>
          <p:cNvPr id="12" name="Bildplatzhalter 15">
            <a:extLst>
              <a:ext uri="{FF2B5EF4-FFF2-40B4-BE49-F238E27FC236}">
                <a16:creationId xmlns:a16="http://schemas.microsoft.com/office/drawing/2014/main" id="{C4D4B916-72EE-D72A-5C96-51535BE77B09}"/>
              </a:ext>
            </a:extLst>
          </p:cNvPr>
          <p:cNvSpPr>
            <a:spLocks noGrp="1"/>
          </p:cNvSpPr>
          <p:nvPr>
            <p:ph type="pic" sz="quarter" idx="20" hasCustomPrompt="1"/>
          </p:nvPr>
        </p:nvSpPr>
        <p:spPr bwMode="gray">
          <a:xfrm>
            <a:off x="9120186" y="1592263"/>
            <a:ext cx="2700338" cy="3457575"/>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Textplatzhalter 7">
            <a:extLst>
              <a:ext uri="{FF2B5EF4-FFF2-40B4-BE49-F238E27FC236}">
                <a16:creationId xmlns:a16="http://schemas.microsoft.com/office/drawing/2014/main" id="{37F1E17B-BC6D-5885-9A9E-8DFC4EE2BF90}"/>
              </a:ext>
            </a:extLst>
          </p:cNvPr>
          <p:cNvSpPr>
            <a:spLocks noGrp="1"/>
          </p:cNvSpPr>
          <p:nvPr>
            <p:ph type="body" sz="quarter" idx="21"/>
          </p:nvPr>
        </p:nvSpPr>
        <p:spPr bwMode="gray">
          <a:xfrm>
            <a:off x="9120187" y="5265738"/>
            <a:ext cx="2700338" cy="1011236"/>
          </a:xfrm>
        </p:spPr>
        <p:txBody>
          <a:bodyPr/>
          <a:lstStyle/>
          <a:p>
            <a:pPr lvl="0"/>
            <a:r>
              <a:rPr lang="de-DE"/>
              <a:t>Mastertextformat bearbeiten</a:t>
            </a:r>
          </a:p>
        </p:txBody>
      </p:sp>
      <p:sp>
        <p:nvSpPr>
          <p:cNvPr id="14" name="Datumsplatzhalter 13">
            <a:extLst>
              <a:ext uri="{FF2B5EF4-FFF2-40B4-BE49-F238E27FC236}">
                <a16:creationId xmlns:a16="http://schemas.microsoft.com/office/drawing/2014/main" id="{15DC6279-864D-E5B0-0BBF-962E9E50B6FD}"/>
              </a:ext>
            </a:extLst>
          </p:cNvPr>
          <p:cNvSpPr>
            <a:spLocks noGrp="1"/>
          </p:cNvSpPr>
          <p:nvPr>
            <p:ph type="dt" sz="half" idx="22"/>
          </p:nvPr>
        </p:nvSpPr>
        <p:spPr/>
        <p:txBody>
          <a:bodyPr/>
          <a:lstStyle/>
          <a:p>
            <a:fld id="{D80AACCA-6E21-41E6-A884-29D6FA94F66D}" type="datetime1">
              <a:rPr lang="de-DE" smtClean="0"/>
              <a:t>07.07.2025</a:t>
            </a:fld>
            <a:endParaRPr lang="de-DE" dirty="0"/>
          </a:p>
        </p:txBody>
      </p:sp>
      <p:sp>
        <p:nvSpPr>
          <p:cNvPr id="15" name="Fußzeilenplatzhalter 14">
            <a:extLst>
              <a:ext uri="{FF2B5EF4-FFF2-40B4-BE49-F238E27FC236}">
                <a16:creationId xmlns:a16="http://schemas.microsoft.com/office/drawing/2014/main" id="{3CF6C9B7-B599-4BE6-52FB-051D2A0B3B42}"/>
              </a:ext>
            </a:extLst>
          </p:cNvPr>
          <p:cNvSpPr>
            <a:spLocks noGrp="1"/>
          </p:cNvSpPr>
          <p:nvPr>
            <p:ph type="ftr" sz="quarter" idx="23"/>
          </p:nvPr>
        </p:nvSpPr>
        <p:spPr/>
        <p:txBody>
          <a:bodyPr/>
          <a:lstStyle/>
          <a:p>
            <a:r>
              <a:rPr lang="de-DE"/>
              <a:t>Vorname Name - Präsentationstitel</a:t>
            </a:r>
            <a:endParaRPr lang="de-DE" dirty="0"/>
          </a:p>
        </p:txBody>
      </p:sp>
      <p:sp>
        <p:nvSpPr>
          <p:cNvPr id="16" name="Foliennummernplatzhalter 15">
            <a:extLst>
              <a:ext uri="{FF2B5EF4-FFF2-40B4-BE49-F238E27FC236}">
                <a16:creationId xmlns:a16="http://schemas.microsoft.com/office/drawing/2014/main" id="{9EAF3799-0F9B-7F03-53B6-D30505ED8E7B}"/>
              </a:ext>
            </a:extLst>
          </p:cNvPr>
          <p:cNvSpPr>
            <a:spLocks noGrp="1"/>
          </p:cNvSpPr>
          <p:nvPr>
            <p:ph type="sldNum" sz="quarter" idx="24"/>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85169789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x Text und 5x Bil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6" y="4041775"/>
            <a:ext cx="2116800" cy="2235199"/>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5" y="1592263"/>
            <a:ext cx="2116800" cy="2232025"/>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2704537" y="1592263"/>
            <a:ext cx="2116800" cy="2232025"/>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a:xfrm>
            <a:off x="371475" y="368907"/>
            <a:ext cx="11449050" cy="1007455"/>
          </a:xfrm>
        </p:spPr>
        <p:txBody>
          <a:bodyPr/>
          <a:lstStyle/>
          <a:p>
            <a:r>
              <a:rPr lang="de-DE"/>
              <a:t>Mastertitelformat bearbeiten</a:t>
            </a:r>
            <a:endParaRPr lang="de-DE" dirty="0"/>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2704538" y="4041775"/>
            <a:ext cx="2116800" cy="2235199"/>
          </a:xfrm>
        </p:spPr>
        <p:txBody>
          <a:bodyPr/>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5037599" y="1592263"/>
            <a:ext cx="2116800" cy="2232025"/>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5037600" y="4041775"/>
            <a:ext cx="2116800" cy="2235199"/>
          </a:xfrm>
        </p:spPr>
        <p:txBody>
          <a:bodyPr/>
          <a:lstStyle/>
          <a:p>
            <a:pPr lvl="0"/>
            <a:r>
              <a:rPr lang="de-DE"/>
              <a:t>Mastertextformat bearbeiten</a:t>
            </a:r>
          </a:p>
        </p:txBody>
      </p:sp>
      <p:sp>
        <p:nvSpPr>
          <p:cNvPr id="12" name="Bildplatzhalter 15">
            <a:extLst>
              <a:ext uri="{FF2B5EF4-FFF2-40B4-BE49-F238E27FC236}">
                <a16:creationId xmlns:a16="http://schemas.microsoft.com/office/drawing/2014/main" id="{C4D4B916-72EE-D72A-5C96-51535BE77B09}"/>
              </a:ext>
            </a:extLst>
          </p:cNvPr>
          <p:cNvSpPr>
            <a:spLocks noGrp="1"/>
          </p:cNvSpPr>
          <p:nvPr>
            <p:ph type="pic" sz="quarter" idx="20" hasCustomPrompt="1"/>
          </p:nvPr>
        </p:nvSpPr>
        <p:spPr bwMode="gray">
          <a:xfrm>
            <a:off x="7370661" y="1592263"/>
            <a:ext cx="2116800" cy="2232025"/>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Textplatzhalter 7">
            <a:extLst>
              <a:ext uri="{FF2B5EF4-FFF2-40B4-BE49-F238E27FC236}">
                <a16:creationId xmlns:a16="http://schemas.microsoft.com/office/drawing/2014/main" id="{37F1E17B-BC6D-5885-9A9E-8DFC4EE2BF90}"/>
              </a:ext>
            </a:extLst>
          </p:cNvPr>
          <p:cNvSpPr>
            <a:spLocks noGrp="1"/>
          </p:cNvSpPr>
          <p:nvPr>
            <p:ph type="body" sz="quarter" idx="21"/>
          </p:nvPr>
        </p:nvSpPr>
        <p:spPr bwMode="gray">
          <a:xfrm>
            <a:off x="7370662" y="4041775"/>
            <a:ext cx="2116800" cy="2235199"/>
          </a:xfrm>
        </p:spPr>
        <p:txBody>
          <a:bodyPr/>
          <a:lstStyle/>
          <a:p>
            <a:pPr lvl="0"/>
            <a:r>
              <a:rPr lang="de-DE"/>
              <a:t>Mastertextformat bearbeiten</a:t>
            </a:r>
          </a:p>
        </p:txBody>
      </p:sp>
      <p:sp>
        <p:nvSpPr>
          <p:cNvPr id="14" name="Bildplatzhalter 15">
            <a:extLst>
              <a:ext uri="{FF2B5EF4-FFF2-40B4-BE49-F238E27FC236}">
                <a16:creationId xmlns:a16="http://schemas.microsoft.com/office/drawing/2014/main" id="{290663F7-C01E-A524-14EE-F495697580C4}"/>
              </a:ext>
            </a:extLst>
          </p:cNvPr>
          <p:cNvSpPr>
            <a:spLocks noGrp="1"/>
          </p:cNvSpPr>
          <p:nvPr>
            <p:ph type="pic" sz="quarter" idx="22" hasCustomPrompt="1"/>
          </p:nvPr>
        </p:nvSpPr>
        <p:spPr bwMode="gray">
          <a:xfrm>
            <a:off x="9703724" y="1592263"/>
            <a:ext cx="2116800" cy="2232025"/>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5" name="Textplatzhalter 7">
            <a:extLst>
              <a:ext uri="{FF2B5EF4-FFF2-40B4-BE49-F238E27FC236}">
                <a16:creationId xmlns:a16="http://schemas.microsoft.com/office/drawing/2014/main" id="{4A722441-C52C-1DE3-6900-FAF58B44C943}"/>
              </a:ext>
            </a:extLst>
          </p:cNvPr>
          <p:cNvSpPr>
            <a:spLocks noGrp="1"/>
          </p:cNvSpPr>
          <p:nvPr>
            <p:ph type="body" sz="quarter" idx="23"/>
          </p:nvPr>
        </p:nvSpPr>
        <p:spPr bwMode="gray">
          <a:xfrm>
            <a:off x="9703725" y="4041775"/>
            <a:ext cx="2116800" cy="2235199"/>
          </a:xfrm>
        </p:spPr>
        <p:txBody>
          <a:bodyPr/>
          <a:lstStyle/>
          <a:p>
            <a:pPr lvl="0"/>
            <a:r>
              <a:rPr lang="de-DE"/>
              <a:t>Mastertextformat bearbeiten</a:t>
            </a:r>
          </a:p>
        </p:txBody>
      </p:sp>
      <p:sp>
        <p:nvSpPr>
          <p:cNvPr id="16" name="Datumsplatzhalter 15">
            <a:extLst>
              <a:ext uri="{FF2B5EF4-FFF2-40B4-BE49-F238E27FC236}">
                <a16:creationId xmlns:a16="http://schemas.microsoft.com/office/drawing/2014/main" id="{99193BC6-5DE5-F84B-817B-E27F95FD4E36}"/>
              </a:ext>
            </a:extLst>
          </p:cNvPr>
          <p:cNvSpPr>
            <a:spLocks noGrp="1"/>
          </p:cNvSpPr>
          <p:nvPr>
            <p:ph type="dt" sz="half" idx="24"/>
          </p:nvPr>
        </p:nvSpPr>
        <p:spPr/>
        <p:txBody>
          <a:bodyPr/>
          <a:lstStyle/>
          <a:p>
            <a:fld id="{FD1F157E-546E-4A74-9FA7-3BCD286BD133}" type="datetime1">
              <a:rPr lang="de-DE" smtClean="0"/>
              <a:t>07.07.2025</a:t>
            </a:fld>
            <a:endParaRPr lang="de-DE" dirty="0"/>
          </a:p>
        </p:txBody>
      </p:sp>
      <p:sp>
        <p:nvSpPr>
          <p:cNvPr id="17" name="Fußzeilenplatzhalter 16">
            <a:extLst>
              <a:ext uri="{FF2B5EF4-FFF2-40B4-BE49-F238E27FC236}">
                <a16:creationId xmlns:a16="http://schemas.microsoft.com/office/drawing/2014/main" id="{A4281E8C-1C19-EF23-952B-CD22CCC9F3BE}"/>
              </a:ext>
            </a:extLst>
          </p:cNvPr>
          <p:cNvSpPr>
            <a:spLocks noGrp="1"/>
          </p:cNvSpPr>
          <p:nvPr>
            <p:ph type="ftr" sz="quarter" idx="25"/>
          </p:nvPr>
        </p:nvSpPr>
        <p:spPr/>
        <p:txBody>
          <a:bodyPr/>
          <a:lstStyle/>
          <a:p>
            <a:r>
              <a:rPr lang="de-DE"/>
              <a:t>Vorname Name - Präsentationstitel</a:t>
            </a:r>
            <a:endParaRPr lang="de-DE" dirty="0"/>
          </a:p>
        </p:txBody>
      </p:sp>
      <p:sp>
        <p:nvSpPr>
          <p:cNvPr id="18" name="Foliennummernplatzhalter 17">
            <a:extLst>
              <a:ext uri="{FF2B5EF4-FFF2-40B4-BE49-F238E27FC236}">
                <a16:creationId xmlns:a16="http://schemas.microsoft.com/office/drawing/2014/main" id="{C9F951DB-FC7A-C00E-DAB8-004CEF0ABB38}"/>
              </a:ext>
            </a:extLst>
          </p:cNvPr>
          <p:cNvSpPr>
            <a:spLocks noGrp="1"/>
          </p:cNvSpPr>
          <p:nvPr>
            <p:ph type="sldNum" sz="quarter" idx="26"/>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3770587118"/>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x Text und 6x Bil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6" y="4041774"/>
            <a:ext cx="1728788" cy="2232025"/>
          </a:xfrm>
        </p:spPr>
        <p:txBody>
          <a:body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5"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2314574"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2314575" y="4041774"/>
            <a:ext cx="1728788" cy="2232025"/>
          </a:xfrm>
        </p:spPr>
        <p:txBody>
          <a:bodyPr/>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4259262"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4259263" y="4041774"/>
            <a:ext cx="1728788" cy="2232025"/>
          </a:xfrm>
        </p:spPr>
        <p:txBody>
          <a:bodyPr/>
          <a:lstStyle/>
          <a:p>
            <a:pPr lvl="0"/>
            <a:r>
              <a:rPr lang="de-DE"/>
              <a:t>Mastertextformat bearbeiten</a:t>
            </a:r>
          </a:p>
        </p:txBody>
      </p:sp>
      <p:sp>
        <p:nvSpPr>
          <p:cNvPr id="12" name="Bildplatzhalter 15">
            <a:extLst>
              <a:ext uri="{FF2B5EF4-FFF2-40B4-BE49-F238E27FC236}">
                <a16:creationId xmlns:a16="http://schemas.microsoft.com/office/drawing/2014/main" id="{C4D4B916-72EE-D72A-5C96-51535BE77B09}"/>
              </a:ext>
            </a:extLst>
          </p:cNvPr>
          <p:cNvSpPr>
            <a:spLocks noGrp="1"/>
          </p:cNvSpPr>
          <p:nvPr>
            <p:ph type="pic" sz="quarter" idx="20" hasCustomPrompt="1"/>
          </p:nvPr>
        </p:nvSpPr>
        <p:spPr bwMode="gray">
          <a:xfrm>
            <a:off x="6203949"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Textplatzhalter 7">
            <a:extLst>
              <a:ext uri="{FF2B5EF4-FFF2-40B4-BE49-F238E27FC236}">
                <a16:creationId xmlns:a16="http://schemas.microsoft.com/office/drawing/2014/main" id="{37F1E17B-BC6D-5885-9A9E-8DFC4EE2BF90}"/>
              </a:ext>
            </a:extLst>
          </p:cNvPr>
          <p:cNvSpPr>
            <a:spLocks noGrp="1"/>
          </p:cNvSpPr>
          <p:nvPr>
            <p:ph type="body" sz="quarter" idx="21"/>
          </p:nvPr>
        </p:nvSpPr>
        <p:spPr bwMode="gray">
          <a:xfrm>
            <a:off x="6203950" y="4041774"/>
            <a:ext cx="1728788" cy="2232025"/>
          </a:xfrm>
        </p:spPr>
        <p:txBody>
          <a:bodyPr/>
          <a:lstStyle/>
          <a:p>
            <a:pPr lvl="0"/>
            <a:r>
              <a:rPr lang="de-DE"/>
              <a:t>Mastertextformat bearbeiten</a:t>
            </a:r>
          </a:p>
        </p:txBody>
      </p:sp>
      <p:sp>
        <p:nvSpPr>
          <p:cNvPr id="14" name="Bildplatzhalter 15">
            <a:extLst>
              <a:ext uri="{FF2B5EF4-FFF2-40B4-BE49-F238E27FC236}">
                <a16:creationId xmlns:a16="http://schemas.microsoft.com/office/drawing/2014/main" id="{290663F7-C01E-A524-14EE-F495697580C4}"/>
              </a:ext>
            </a:extLst>
          </p:cNvPr>
          <p:cNvSpPr>
            <a:spLocks noGrp="1"/>
          </p:cNvSpPr>
          <p:nvPr>
            <p:ph type="pic" sz="quarter" idx="22" hasCustomPrompt="1"/>
          </p:nvPr>
        </p:nvSpPr>
        <p:spPr bwMode="gray">
          <a:xfrm>
            <a:off x="8149231"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5" name="Textplatzhalter 7">
            <a:extLst>
              <a:ext uri="{FF2B5EF4-FFF2-40B4-BE49-F238E27FC236}">
                <a16:creationId xmlns:a16="http://schemas.microsoft.com/office/drawing/2014/main" id="{4A722441-C52C-1DE3-6900-FAF58B44C943}"/>
              </a:ext>
            </a:extLst>
          </p:cNvPr>
          <p:cNvSpPr>
            <a:spLocks noGrp="1"/>
          </p:cNvSpPr>
          <p:nvPr>
            <p:ph type="body" sz="quarter" idx="23"/>
          </p:nvPr>
        </p:nvSpPr>
        <p:spPr bwMode="gray">
          <a:xfrm>
            <a:off x="8148638" y="4041774"/>
            <a:ext cx="1728788" cy="2232025"/>
          </a:xfrm>
        </p:spPr>
        <p:txBody>
          <a:bodyPr/>
          <a:lstStyle/>
          <a:p>
            <a:pPr lvl="0"/>
            <a:r>
              <a:rPr lang="de-DE"/>
              <a:t>Mastertextformat bearbeiten</a:t>
            </a:r>
          </a:p>
        </p:txBody>
      </p:sp>
      <p:sp>
        <p:nvSpPr>
          <p:cNvPr id="16" name="Bildplatzhalter 15">
            <a:extLst>
              <a:ext uri="{FF2B5EF4-FFF2-40B4-BE49-F238E27FC236}">
                <a16:creationId xmlns:a16="http://schemas.microsoft.com/office/drawing/2014/main" id="{CDB5A221-6B48-924B-A1FD-6D62179C2077}"/>
              </a:ext>
            </a:extLst>
          </p:cNvPr>
          <p:cNvSpPr>
            <a:spLocks noGrp="1"/>
          </p:cNvSpPr>
          <p:nvPr>
            <p:ph type="pic" sz="quarter" idx="24" hasCustomPrompt="1"/>
          </p:nvPr>
        </p:nvSpPr>
        <p:spPr bwMode="gray">
          <a:xfrm>
            <a:off x="10090049" y="1592262"/>
            <a:ext cx="1728788" cy="2232025"/>
          </a:xfrm>
        </p:spPr>
        <p:txBody>
          <a:bodyPr tIns="900000" anchor="ctr"/>
          <a:lstStyle>
            <a:lvl1pPr algn="ctr">
              <a:lnSpc>
                <a:spcPct val="100000"/>
              </a:lnSpc>
              <a:spcBef>
                <a:spcPts val="0"/>
              </a:spcBef>
              <a:spcAft>
                <a:spcPts val="0"/>
              </a:spcAft>
              <a:defRPr sz="6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7" name="Textplatzhalter 7">
            <a:extLst>
              <a:ext uri="{FF2B5EF4-FFF2-40B4-BE49-F238E27FC236}">
                <a16:creationId xmlns:a16="http://schemas.microsoft.com/office/drawing/2014/main" id="{EB10AE12-A5D0-F238-1264-88B90FA440AE}"/>
              </a:ext>
            </a:extLst>
          </p:cNvPr>
          <p:cNvSpPr>
            <a:spLocks noGrp="1"/>
          </p:cNvSpPr>
          <p:nvPr>
            <p:ph type="body" sz="quarter" idx="25"/>
          </p:nvPr>
        </p:nvSpPr>
        <p:spPr bwMode="gray">
          <a:xfrm>
            <a:off x="10090050" y="4041774"/>
            <a:ext cx="1728788" cy="2232025"/>
          </a:xfrm>
        </p:spPr>
        <p:txBody>
          <a:bodyPr/>
          <a:lstStyle/>
          <a:p>
            <a:pPr lvl="0"/>
            <a:r>
              <a:rPr lang="de-DE"/>
              <a:t>Mastertextformat bearbeiten</a:t>
            </a:r>
          </a:p>
        </p:txBody>
      </p:sp>
      <p:sp>
        <p:nvSpPr>
          <p:cNvPr id="18" name="Datumsplatzhalter 17">
            <a:extLst>
              <a:ext uri="{FF2B5EF4-FFF2-40B4-BE49-F238E27FC236}">
                <a16:creationId xmlns:a16="http://schemas.microsoft.com/office/drawing/2014/main" id="{79DD9CB7-7539-1828-FADA-78A66F2349FA}"/>
              </a:ext>
            </a:extLst>
          </p:cNvPr>
          <p:cNvSpPr>
            <a:spLocks noGrp="1"/>
          </p:cNvSpPr>
          <p:nvPr>
            <p:ph type="dt" sz="half" idx="26"/>
          </p:nvPr>
        </p:nvSpPr>
        <p:spPr/>
        <p:txBody>
          <a:bodyPr/>
          <a:lstStyle/>
          <a:p>
            <a:fld id="{5FC42E7A-01C0-45AF-BFAF-F3D3666A2E8D}" type="datetime1">
              <a:rPr lang="de-DE" smtClean="0"/>
              <a:t>07.07.2025</a:t>
            </a:fld>
            <a:endParaRPr lang="de-DE" dirty="0"/>
          </a:p>
        </p:txBody>
      </p:sp>
      <p:sp>
        <p:nvSpPr>
          <p:cNvPr id="19" name="Fußzeilenplatzhalter 18">
            <a:extLst>
              <a:ext uri="{FF2B5EF4-FFF2-40B4-BE49-F238E27FC236}">
                <a16:creationId xmlns:a16="http://schemas.microsoft.com/office/drawing/2014/main" id="{63BDBE70-17B1-8520-1846-0D0FF5DC7FC7}"/>
              </a:ext>
            </a:extLst>
          </p:cNvPr>
          <p:cNvSpPr>
            <a:spLocks noGrp="1"/>
          </p:cNvSpPr>
          <p:nvPr>
            <p:ph type="ftr" sz="quarter" idx="27"/>
          </p:nvPr>
        </p:nvSpPr>
        <p:spPr/>
        <p:txBody>
          <a:bodyPr/>
          <a:lstStyle/>
          <a:p>
            <a:r>
              <a:rPr lang="de-DE"/>
              <a:t>Vorname Name - Präsentationstitel</a:t>
            </a:r>
            <a:endParaRPr lang="de-DE" dirty="0"/>
          </a:p>
        </p:txBody>
      </p:sp>
      <p:sp>
        <p:nvSpPr>
          <p:cNvPr id="20" name="Foliennummernplatzhalter 19">
            <a:extLst>
              <a:ext uri="{FF2B5EF4-FFF2-40B4-BE49-F238E27FC236}">
                <a16:creationId xmlns:a16="http://schemas.microsoft.com/office/drawing/2014/main" id="{7D5DEFA5-487F-8348-320F-F21E99551105}"/>
              </a:ext>
            </a:extLst>
          </p:cNvPr>
          <p:cNvSpPr>
            <a:spLocks noGrp="1"/>
          </p:cNvSpPr>
          <p:nvPr>
            <p:ph type="sldNum" sz="quarter" idx="2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389640397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x Bild und 4x Titel">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5" y="3360814"/>
            <a:ext cx="5616575" cy="463474"/>
          </a:xfrm>
        </p:spPr>
        <p:txBody>
          <a:bodyPr tIns="144000"/>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5" y="1592262"/>
            <a:ext cx="5616574" cy="1764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6203948" y="1592262"/>
            <a:ext cx="5616575" cy="1764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6203950" y="3360814"/>
            <a:ext cx="5616575" cy="463474"/>
          </a:xfrm>
        </p:spPr>
        <p:txBody>
          <a:bodyPr tIns="144000"/>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371475" y="4041775"/>
            <a:ext cx="5616573" cy="1764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371474" y="5805774"/>
            <a:ext cx="5616573" cy="464400"/>
          </a:xfrm>
        </p:spPr>
        <p:txBody>
          <a:bodyPr tIns="144000"/>
          <a:lstStyle/>
          <a:p>
            <a:pPr lvl="0"/>
            <a:r>
              <a:rPr lang="de-DE"/>
              <a:t>Mastertextformat bearbeiten</a:t>
            </a:r>
          </a:p>
        </p:txBody>
      </p:sp>
      <p:sp>
        <p:nvSpPr>
          <p:cNvPr id="12" name="Bildplatzhalter 15">
            <a:extLst>
              <a:ext uri="{FF2B5EF4-FFF2-40B4-BE49-F238E27FC236}">
                <a16:creationId xmlns:a16="http://schemas.microsoft.com/office/drawing/2014/main" id="{C4D4B916-72EE-D72A-5C96-51535BE77B09}"/>
              </a:ext>
            </a:extLst>
          </p:cNvPr>
          <p:cNvSpPr>
            <a:spLocks noGrp="1"/>
          </p:cNvSpPr>
          <p:nvPr>
            <p:ph type="pic" sz="quarter" idx="20" hasCustomPrompt="1"/>
          </p:nvPr>
        </p:nvSpPr>
        <p:spPr bwMode="gray">
          <a:xfrm>
            <a:off x="6203949" y="4041774"/>
            <a:ext cx="5616575" cy="1764000"/>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Textplatzhalter 7">
            <a:extLst>
              <a:ext uri="{FF2B5EF4-FFF2-40B4-BE49-F238E27FC236}">
                <a16:creationId xmlns:a16="http://schemas.microsoft.com/office/drawing/2014/main" id="{37F1E17B-BC6D-5885-9A9E-8DFC4EE2BF90}"/>
              </a:ext>
            </a:extLst>
          </p:cNvPr>
          <p:cNvSpPr>
            <a:spLocks noGrp="1"/>
          </p:cNvSpPr>
          <p:nvPr>
            <p:ph type="body" sz="quarter" idx="21"/>
          </p:nvPr>
        </p:nvSpPr>
        <p:spPr bwMode="gray">
          <a:xfrm>
            <a:off x="6203950" y="5805774"/>
            <a:ext cx="5616573" cy="464400"/>
          </a:xfrm>
        </p:spPr>
        <p:txBody>
          <a:bodyPr tIns="144000"/>
          <a:lstStyle/>
          <a:p>
            <a:pPr lvl="0"/>
            <a:r>
              <a:rPr lang="de-DE"/>
              <a:t>Mastertextformat bearbeiten</a:t>
            </a:r>
          </a:p>
        </p:txBody>
      </p:sp>
      <p:sp>
        <p:nvSpPr>
          <p:cNvPr id="14" name="Datumsplatzhalter 13">
            <a:extLst>
              <a:ext uri="{FF2B5EF4-FFF2-40B4-BE49-F238E27FC236}">
                <a16:creationId xmlns:a16="http://schemas.microsoft.com/office/drawing/2014/main" id="{17649989-D9AA-435F-7A4A-0B2A5E1ECF2C}"/>
              </a:ext>
            </a:extLst>
          </p:cNvPr>
          <p:cNvSpPr>
            <a:spLocks noGrp="1"/>
          </p:cNvSpPr>
          <p:nvPr>
            <p:ph type="dt" sz="half" idx="22"/>
          </p:nvPr>
        </p:nvSpPr>
        <p:spPr/>
        <p:txBody>
          <a:bodyPr/>
          <a:lstStyle/>
          <a:p>
            <a:fld id="{D26579B7-8094-4036-9458-D04DECADCAA2}" type="datetime1">
              <a:rPr lang="de-DE" smtClean="0"/>
              <a:t>07.07.2025</a:t>
            </a:fld>
            <a:endParaRPr lang="de-DE" dirty="0"/>
          </a:p>
        </p:txBody>
      </p:sp>
      <p:sp>
        <p:nvSpPr>
          <p:cNvPr id="15" name="Fußzeilenplatzhalter 14">
            <a:extLst>
              <a:ext uri="{FF2B5EF4-FFF2-40B4-BE49-F238E27FC236}">
                <a16:creationId xmlns:a16="http://schemas.microsoft.com/office/drawing/2014/main" id="{C9F316C1-96F5-A67B-AF23-9ACC6CA9F2A5}"/>
              </a:ext>
            </a:extLst>
          </p:cNvPr>
          <p:cNvSpPr>
            <a:spLocks noGrp="1"/>
          </p:cNvSpPr>
          <p:nvPr>
            <p:ph type="ftr" sz="quarter" idx="23"/>
          </p:nvPr>
        </p:nvSpPr>
        <p:spPr/>
        <p:txBody>
          <a:bodyPr/>
          <a:lstStyle/>
          <a:p>
            <a:r>
              <a:rPr lang="de-DE"/>
              <a:t>Vorname Name - Präsentationstitel</a:t>
            </a:r>
            <a:endParaRPr lang="de-DE" dirty="0"/>
          </a:p>
        </p:txBody>
      </p:sp>
      <p:sp>
        <p:nvSpPr>
          <p:cNvPr id="16" name="Foliennummernplatzhalter 15">
            <a:extLst>
              <a:ext uri="{FF2B5EF4-FFF2-40B4-BE49-F238E27FC236}">
                <a16:creationId xmlns:a16="http://schemas.microsoft.com/office/drawing/2014/main" id="{D2A681F8-D362-068B-DB53-4422E1236107}"/>
              </a:ext>
            </a:extLst>
          </p:cNvPr>
          <p:cNvSpPr>
            <a:spLocks noGrp="1"/>
          </p:cNvSpPr>
          <p:nvPr>
            <p:ph type="sldNum" sz="quarter" idx="24"/>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398213593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x Bild und 6x Titel">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371475" y="3360814"/>
            <a:ext cx="3671888" cy="463474"/>
          </a:xfrm>
        </p:spPr>
        <p:txBody>
          <a:bodyPr tIns="144000"/>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371475" y="1592262"/>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3" name="Bildplatzhalter 15">
            <a:extLst>
              <a:ext uri="{FF2B5EF4-FFF2-40B4-BE49-F238E27FC236}">
                <a16:creationId xmlns:a16="http://schemas.microsoft.com/office/drawing/2014/main" id="{CD8BE5C1-5277-9F0D-214B-6BE9AC8AC9F3}"/>
              </a:ext>
            </a:extLst>
          </p:cNvPr>
          <p:cNvSpPr>
            <a:spLocks noGrp="1"/>
          </p:cNvSpPr>
          <p:nvPr>
            <p:ph type="pic" sz="quarter" idx="16" hasCustomPrompt="1"/>
          </p:nvPr>
        </p:nvSpPr>
        <p:spPr bwMode="gray">
          <a:xfrm>
            <a:off x="4260846" y="1592262"/>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9" name="Titel 8">
            <a:extLst>
              <a:ext uri="{FF2B5EF4-FFF2-40B4-BE49-F238E27FC236}">
                <a16:creationId xmlns:a16="http://schemas.microsoft.com/office/drawing/2014/main" id="{6D2788FA-E004-70D7-3A51-569E0F2546A4}"/>
              </a:ext>
            </a:extLst>
          </p:cNvPr>
          <p:cNvSpPr>
            <a:spLocks noGrp="1"/>
          </p:cNvSpPr>
          <p:nvPr>
            <p:ph type="title"/>
          </p:nvPr>
        </p:nvSpPr>
        <p:spPr bwMode="gray"/>
        <p:txBody>
          <a:bodyPr/>
          <a:lstStyle/>
          <a:p>
            <a:r>
              <a:rPr lang="de-DE"/>
              <a:t>Mastertitelformat bearbeiten</a:t>
            </a:r>
            <a:endParaRPr lang="de-DE" dirty="0"/>
          </a:p>
        </p:txBody>
      </p:sp>
      <p:sp>
        <p:nvSpPr>
          <p:cNvPr id="10" name="Textplatzhalter 7">
            <a:extLst>
              <a:ext uri="{FF2B5EF4-FFF2-40B4-BE49-F238E27FC236}">
                <a16:creationId xmlns:a16="http://schemas.microsoft.com/office/drawing/2014/main" id="{EEEB74CB-203B-02FC-976A-B40F94BCE8A8}"/>
              </a:ext>
            </a:extLst>
          </p:cNvPr>
          <p:cNvSpPr>
            <a:spLocks noGrp="1"/>
          </p:cNvSpPr>
          <p:nvPr>
            <p:ph type="body" sz="quarter" idx="17"/>
          </p:nvPr>
        </p:nvSpPr>
        <p:spPr bwMode="gray">
          <a:xfrm>
            <a:off x="4260848" y="3360814"/>
            <a:ext cx="3671888" cy="463474"/>
          </a:xfrm>
        </p:spPr>
        <p:txBody>
          <a:bodyPr tIns="144000"/>
          <a:lstStyle/>
          <a:p>
            <a:pPr lvl="0"/>
            <a:r>
              <a:rPr lang="de-DE"/>
              <a:t>Mastertextformat bearbeiten</a:t>
            </a:r>
          </a:p>
        </p:txBody>
      </p:sp>
      <p:sp>
        <p:nvSpPr>
          <p:cNvPr id="2" name="Bildplatzhalter 15">
            <a:extLst>
              <a:ext uri="{FF2B5EF4-FFF2-40B4-BE49-F238E27FC236}">
                <a16:creationId xmlns:a16="http://schemas.microsoft.com/office/drawing/2014/main" id="{F8AC44F9-1F23-6873-474A-BE0A023DEAD7}"/>
              </a:ext>
            </a:extLst>
          </p:cNvPr>
          <p:cNvSpPr>
            <a:spLocks noGrp="1"/>
          </p:cNvSpPr>
          <p:nvPr>
            <p:ph type="pic" sz="quarter" idx="18" hasCustomPrompt="1"/>
          </p:nvPr>
        </p:nvSpPr>
        <p:spPr bwMode="gray">
          <a:xfrm>
            <a:off x="8148637" y="1594869"/>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1" name="Textplatzhalter 7">
            <a:extLst>
              <a:ext uri="{FF2B5EF4-FFF2-40B4-BE49-F238E27FC236}">
                <a16:creationId xmlns:a16="http://schemas.microsoft.com/office/drawing/2014/main" id="{EADE0E58-96C3-B4F9-7508-58B7536F7C71}"/>
              </a:ext>
            </a:extLst>
          </p:cNvPr>
          <p:cNvSpPr>
            <a:spLocks noGrp="1"/>
          </p:cNvSpPr>
          <p:nvPr>
            <p:ph type="body" sz="quarter" idx="19"/>
          </p:nvPr>
        </p:nvSpPr>
        <p:spPr bwMode="gray">
          <a:xfrm>
            <a:off x="8148637" y="3358868"/>
            <a:ext cx="3671888" cy="464400"/>
          </a:xfrm>
        </p:spPr>
        <p:txBody>
          <a:bodyPr tIns="144000"/>
          <a:lstStyle/>
          <a:p>
            <a:pPr lvl="0"/>
            <a:r>
              <a:rPr lang="de-DE"/>
              <a:t>Mastertextformat bearbeiten</a:t>
            </a:r>
          </a:p>
        </p:txBody>
      </p:sp>
      <p:sp>
        <p:nvSpPr>
          <p:cNvPr id="12" name="Bildplatzhalter 15">
            <a:extLst>
              <a:ext uri="{FF2B5EF4-FFF2-40B4-BE49-F238E27FC236}">
                <a16:creationId xmlns:a16="http://schemas.microsoft.com/office/drawing/2014/main" id="{C4D4B916-72EE-D72A-5C96-51535BE77B09}"/>
              </a:ext>
            </a:extLst>
          </p:cNvPr>
          <p:cNvSpPr>
            <a:spLocks noGrp="1"/>
          </p:cNvSpPr>
          <p:nvPr>
            <p:ph type="pic" sz="quarter" idx="20" hasCustomPrompt="1"/>
          </p:nvPr>
        </p:nvSpPr>
        <p:spPr bwMode="gray">
          <a:xfrm>
            <a:off x="371475" y="4041774"/>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3" name="Textplatzhalter 7">
            <a:extLst>
              <a:ext uri="{FF2B5EF4-FFF2-40B4-BE49-F238E27FC236}">
                <a16:creationId xmlns:a16="http://schemas.microsoft.com/office/drawing/2014/main" id="{37F1E17B-BC6D-5885-9A9E-8DFC4EE2BF90}"/>
              </a:ext>
            </a:extLst>
          </p:cNvPr>
          <p:cNvSpPr>
            <a:spLocks noGrp="1"/>
          </p:cNvSpPr>
          <p:nvPr>
            <p:ph type="body" sz="quarter" idx="21"/>
          </p:nvPr>
        </p:nvSpPr>
        <p:spPr bwMode="gray">
          <a:xfrm>
            <a:off x="371474" y="5805774"/>
            <a:ext cx="3671888" cy="464400"/>
          </a:xfrm>
        </p:spPr>
        <p:txBody>
          <a:bodyPr tIns="144000"/>
          <a:lstStyle/>
          <a:p>
            <a:pPr lvl="0"/>
            <a:r>
              <a:rPr lang="de-DE"/>
              <a:t>Mastertextformat bearbeiten</a:t>
            </a:r>
          </a:p>
        </p:txBody>
      </p:sp>
      <p:sp>
        <p:nvSpPr>
          <p:cNvPr id="14" name="Bildplatzhalter 15">
            <a:extLst>
              <a:ext uri="{FF2B5EF4-FFF2-40B4-BE49-F238E27FC236}">
                <a16:creationId xmlns:a16="http://schemas.microsoft.com/office/drawing/2014/main" id="{DC1FEB43-DE82-8732-4F57-F71B0E7269D8}"/>
              </a:ext>
            </a:extLst>
          </p:cNvPr>
          <p:cNvSpPr>
            <a:spLocks noGrp="1"/>
          </p:cNvSpPr>
          <p:nvPr>
            <p:ph type="pic" sz="quarter" idx="22" hasCustomPrompt="1"/>
          </p:nvPr>
        </p:nvSpPr>
        <p:spPr bwMode="gray">
          <a:xfrm>
            <a:off x="4259260" y="4044948"/>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5" name="Textplatzhalter 7">
            <a:extLst>
              <a:ext uri="{FF2B5EF4-FFF2-40B4-BE49-F238E27FC236}">
                <a16:creationId xmlns:a16="http://schemas.microsoft.com/office/drawing/2014/main" id="{1677C5CF-B71C-20E0-5EC4-77FF60F7CBCA}"/>
              </a:ext>
            </a:extLst>
          </p:cNvPr>
          <p:cNvSpPr>
            <a:spLocks noGrp="1"/>
          </p:cNvSpPr>
          <p:nvPr>
            <p:ph type="body" sz="quarter" idx="23"/>
          </p:nvPr>
        </p:nvSpPr>
        <p:spPr bwMode="gray">
          <a:xfrm>
            <a:off x="4259262" y="5813500"/>
            <a:ext cx="3671888" cy="463474"/>
          </a:xfrm>
        </p:spPr>
        <p:txBody>
          <a:bodyPr tIns="144000"/>
          <a:lstStyle/>
          <a:p>
            <a:pPr lvl="0"/>
            <a:r>
              <a:rPr lang="de-DE"/>
              <a:t>Mastertextformat bearbeiten</a:t>
            </a:r>
          </a:p>
        </p:txBody>
      </p:sp>
      <p:sp>
        <p:nvSpPr>
          <p:cNvPr id="16" name="Bildplatzhalter 15">
            <a:extLst>
              <a:ext uri="{FF2B5EF4-FFF2-40B4-BE49-F238E27FC236}">
                <a16:creationId xmlns:a16="http://schemas.microsoft.com/office/drawing/2014/main" id="{DFEEF33F-FBF4-3DE9-D0E5-00A10C7FC562}"/>
              </a:ext>
            </a:extLst>
          </p:cNvPr>
          <p:cNvSpPr>
            <a:spLocks noGrp="1"/>
          </p:cNvSpPr>
          <p:nvPr>
            <p:ph type="pic" sz="quarter" idx="24" hasCustomPrompt="1"/>
          </p:nvPr>
        </p:nvSpPr>
        <p:spPr bwMode="gray">
          <a:xfrm>
            <a:off x="8148637" y="4041773"/>
            <a:ext cx="3671888" cy="1764000"/>
          </a:xfrm>
        </p:spPr>
        <p:txBody>
          <a:bodyPr tIns="900000" anchor="ctr"/>
          <a:lstStyle>
            <a:lvl1pPr algn="ctr">
              <a:lnSpc>
                <a:spcPct val="100000"/>
              </a:lnSpc>
              <a:spcBef>
                <a:spcPts val="0"/>
              </a:spcBef>
              <a:spcAft>
                <a:spcPts val="0"/>
              </a:spcAft>
              <a:defRPr sz="7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17" name="Textplatzhalter 7">
            <a:extLst>
              <a:ext uri="{FF2B5EF4-FFF2-40B4-BE49-F238E27FC236}">
                <a16:creationId xmlns:a16="http://schemas.microsoft.com/office/drawing/2014/main" id="{A36A8A1C-5BB2-98A0-32C5-38F2E40CEFE6}"/>
              </a:ext>
            </a:extLst>
          </p:cNvPr>
          <p:cNvSpPr>
            <a:spLocks noGrp="1"/>
          </p:cNvSpPr>
          <p:nvPr>
            <p:ph type="body" sz="quarter" idx="25"/>
          </p:nvPr>
        </p:nvSpPr>
        <p:spPr bwMode="gray">
          <a:xfrm>
            <a:off x="8148637" y="5805773"/>
            <a:ext cx="3671888" cy="464400"/>
          </a:xfrm>
        </p:spPr>
        <p:txBody>
          <a:bodyPr tIns="144000"/>
          <a:lstStyle/>
          <a:p>
            <a:pPr lvl="0"/>
            <a:r>
              <a:rPr lang="de-DE"/>
              <a:t>Mastertextformat bearbeiten</a:t>
            </a:r>
          </a:p>
        </p:txBody>
      </p:sp>
      <p:sp>
        <p:nvSpPr>
          <p:cNvPr id="18" name="Datumsplatzhalter 17">
            <a:extLst>
              <a:ext uri="{FF2B5EF4-FFF2-40B4-BE49-F238E27FC236}">
                <a16:creationId xmlns:a16="http://schemas.microsoft.com/office/drawing/2014/main" id="{A5232473-C891-573E-C486-121FF378F57C}"/>
              </a:ext>
            </a:extLst>
          </p:cNvPr>
          <p:cNvSpPr>
            <a:spLocks noGrp="1"/>
          </p:cNvSpPr>
          <p:nvPr>
            <p:ph type="dt" sz="half" idx="26"/>
          </p:nvPr>
        </p:nvSpPr>
        <p:spPr/>
        <p:txBody>
          <a:bodyPr/>
          <a:lstStyle/>
          <a:p>
            <a:fld id="{7D67B9DB-D4FC-44D3-802F-4313143446F4}" type="datetime1">
              <a:rPr lang="de-DE" smtClean="0"/>
              <a:t>07.07.2025</a:t>
            </a:fld>
            <a:endParaRPr lang="de-DE" dirty="0"/>
          </a:p>
        </p:txBody>
      </p:sp>
      <p:sp>
        <p:nvSpPr>
          <p:cNvPr id="19" name="Fußzeilenplatzhalter 18">
            <a:extLst>
              <a:ext uri="{FF2B5EF4-FFF2-40B4-BE49-F238E27FC236}">
                <a16:creationId xmlns:a16="http://schemas.microsoft.com/office/drawing/2014/main" id="{7302FC03-B491-A207-7DBA-127BB90729DD}"/>
              </a:ext>
            </a:extLst>
          </p:cNvPr>
          <p:cNvSpPr>
            <a:spLocks noGrp="1"/>
          </p:cNvSpPr>
          <p:nvPr>
            <p:ph type="ftr" sz="quarter" idx="27"/>
          </p:nvPr>
        </p:nvSpPr>
        <p:spPr/>
        <p:txBody>
          <a:bodyPr/>
          <a:lstStyle/>
          <a:p>
            <a:r>
              <a:rPr lang="de-DE"/>
              <a:t>Vorname Name - Präsentationstitel</a:t>
            </a:r>
            <a:endParaRPr lang="de-DE" dirty="0"/>
          </a:p>
        </p:txBody>
      </p:sp>
      <p:sp>
        <p:nvSpPr>
          <p:cNvPr id="20" name="Foliennummernplatzhalter 19">
            <a:extLst>
              <a:ext uri="{FF2B5EF4-FFF2-40B4-BE49-F238E27FC236}">
                <a16:creationId xmlns:a16="http://schemas.microsoft.com/office/drawing/2014/main" id="{8B67C2D4-3135-E49A-5148-63257685678A}"/>
              </a:ext>
            </a:extLst>
          </p:cNvPr>
          <p:cNvSpPr>
            <a:spLocks noGrp="1"/>
          </p:cNvSpPr>
          <p:nvPr>
            <p:ph type="sldNum" sz="quarter" idx="28"/>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428762057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300"/>
            <a:ext cx="7561263" cy="4681537"/>
          </a:xfrm>
        </p:spPr>
        <p:txBody>
          <a:bodyPr/>
          <a:lstStyle>
            <a:lvl1pPr marL="432000" indent="-432000">
              <a:buClrTx/>
              <a:buFont typeface="Franklin Gothic Medium" panose="020B0603020102020204" pitchFamily="34" charset="0"/>
              <a:buChar char="”"/>
              <a:defRPr sz="5000"/>
            </a:lvl1p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4259262" y="5265738"/>
            <a:ext cx="3673475" cy="1011236"/>
          </a:xfrm>
        </p:spPr>
        <p:txBody>
          <a:bodyPr anchor="b"/>
          <a:lstStyle>
            <a:lvl1pPr algn="r">
              <a:lnSpc>
                <a:spcPct val="85000"/>
              </a:lnSpc>
              <a:spcBef>
                <a:spcPts val="300"/>
              </a:spcBef>
              <a:spcAft>
                <a:spcPts val="300"/>
              </a:spcAft>
              <a:defRPr sz="1800" b="1">
                <a:solidFill>
                  <a:schemeClr val="accent1"/>
                </a:solidFill>
              </a:defRPr>
            </a:lvl1pPr>
            <a:lvl2pPr marL="0" indent="0" algn="r">
              <a:lnSpc>
                <a:spcPct val="110000"/>
              </a:lnSpc>
              <a:spcBef>
                <a:spcPts val="300"/>
              </a:spcBef>
              <a:spcAft>
                <a:spcPts val="300"/>
              </a:spcAft>
              <a:buFont typeface="Arial" panose="020B0604020202020204" pitchFamily="34" charset="0"/>
              <a:buNone/>
              <a:defRPr sz="1400" b="0">
                <a:solidFill>
                  <a:schemeClr val="tx1"/>
                </a:solidFill>
              </a:defRPr>
            </a:lvl2pPr>
            <a:lvl3pPr marL="0" indent="0" algn="r">
              <a:lnSpc>
                <a:spcPct val="110000"/>
              </a:lnSpc>
              <a:spcBef>
                <a:spcPts val="300"/>
              </a:spcBef>
              <a:spcAft>
                <a:spcPts val="300"/>
              </a:spcAft>
              <a:buFont typeface="Arial" panose="020B0604020202020204" pitchFamily="34" charset="0"/>
              <a:buNone/>
              <a:defRPr sz="1400" b="0">
                <a:solidFill>
                  <a:schemeClr val="tx1"/>
                </a:solidFill>
              </a:defRPr>
            </a:lvl3pPr>
            <a:lvl4pPr marL="0" indent="0" algn="r">
              <a:lnSpc>
                <a:spcPct val="110000"/>
              </a:lnSpc>
              <a:spcBef>
                <a:spcPts val="300"/>
              </a:spcBef>
              <a:spcAft>
                <a:spcPts val="300"/>
              </a:spcAft>
              <a:buNone/>
              <a:defRPr sz="1400" b="0">
                <a:solidFill>
                  <a:schemeClr val="tx1"/>
                </a:solidFill>
              </a:defRPr>
            </a:lvl4pPr>
            <a:lvl5pPr marL="0" indent="0" algn="r">
              <a:lnSpc>
                <a:spcPct val="110000"/>
              </a:lnSpc>
              <a:spcBef>
                <a:spcPts val="300"/>
              </a:spcBef>
              <a:spcAft>
                <a:spcPts val="300"/>
              </a:spcAft>
              <a:buFont typeface="Arial" panose="020B0604020202020204" pitchFamily="34" charset="0"/>
              <a:buNone/>
              <a:defRPr sz="1400" b="0">
                <a:solidFill>
                  <a:schemeClr val="tx1"/>
                </a:solidFill>
              </a:defRPr>
            </a:lvl5pPr>
            <a:lvl6pPr marL="0" indent="0" algn="r">
              <a:lnSpc>
                <a:spcPct val="110000"/>
              </a:lnSpc>
              <a:spcBef>
                <a:spcPts val="300"/>
              </a:spcBef>
              <a:spcAft>
                <a:spcPts val="300"/>
              </a:spcAft>
              <a:buFont typeface="Arial" panose="020B0604020202020204" pitchFamily="34" charset="0"/>
              <a:buNone/>
              <a:defRPr sz="1400" b="0">
                <a:solidFill>
                  <a:schemeClr val="tx1"/>
                </a:solidFill>
              </a:defRPr>
            </a:lvl6pPr>
            <a:lvl7pPr marL="0" indent="0" algn="r">
              <a:lnSpc>
                <a:spcPct val="110000"/>
              </a:lnSpc>
              <a:spcBef>
                <a:spcPts val="300"/>
              </a:spcBef>
              <a:spcAft>
                <a:spcPts val="300"/>
              </a:spcAft>
              <a:buFont typeface="Arial" panose="020B0604020202020204" pitchFamily="34" charset="0"/>
              <a:buNone/>
              <a:defRPr sz="1400" b="0">
                <a:solidFill>
                  <a:schemeClr val="tx1"/>
                </a:solidFill>
              </a:defRPr>
            </a:lvl7pPr>
            <a:lvl8pPr marL="0" indent="0" algn="r">
              <a:lnSpc>
                <a:spcPct val="110000"/>
              </a:lnSpc>
              <a:spcBef>
                <a:spcPts val="300"/>
              </a:spcBef>
              <a:spcAft>
                <a:spcPts val="300"/>
              </a:spcAft>
              <a:buFont typeface="Arial" panose="020B0604020202020204" pitchFamily="34" charset="0"/>
              <a:buNone/>
              <a:defRPr sz="1400" b="0">
                <a:solidFill>
                  <a:schemeClr val="tx1"/>
                </a:solidFill>
              </a:defRPr>
            </a:lvl8pPr>
            <a:lvl9pPr marL="0" indent="0" algn="r">
              <a:lnSpc>
                <a:spcPct val="110000"/>
              </a:lnSpc>
              <a:spcBef>
                <a:spcPts val="300"/>
              </a:spcBef>
              <a:spcAft>
                <a:spcPts val="300"/>
              </a:spcAft>
              <a:buFont typeface="Arial" panose="020B0604020202020204" pitchFamily="34" charset="0"/>
              <a:buNone/>
              <a:defRPr sz="1400" b="0">
                <a:solidFill>
                  <a:schemeClr val="tx1"/>
                </a:solidFill>
              </a:defRPr>
            </a:lvl9pPr>
          </a:lstStyle>
          <a:p>
            <a:pPr lvl="0"/>
            <a:r>
              <a:rPr lang="de-DE"/>
              <a:t>Mastertextformat bearbeiten</a:t>
            </a:r>
          </a:p>
        </p:txBody>
      </p:sp>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8148638" y="1"/>
            <a:ext cx="4043362" cy="6857999"/>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4" name="Rechteck 3">
            <a:extLst>
              <a:ext uri="{FF2B5EF4-FFF2-40B4-BE49-F238E27FC236}">
                <a16:creationId xmlns:a16="http://schemas.microsoft.com/office/drawing/2014/main" id="{DA2B4EB0-6F81-8A92-AEB6-3A876DF968E9}"/>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9" name="Datumsplatzhalter 8">
            <a:extLst>
              <a:ext uri="{FF2B5EF4-FFF2-40B4-BE49-F238E27FC236}">
                <a16:creationId xmlns:a16="http://schemas.microsoft.com/office/drawing/2014/main" id="{0B1A5CA9-F444-9ABD-A3CA-65CB055B04B9}"/>
              </a:ext>
            </a:extLst>
          </p:cNvPr>
          <p:cNvSpPr>
            <a:spLocks noGrp="1"/>
          </p:cNvSpPr>
          <p:nvPr>
            <p:ph type="dt" sz="half" idx="16"/>
          </p:nvPr>
        </p:nvSpPr>
        <p:spPr/>
        <p:txBody>
          <a:bodyPr/>
          <a:lstStyle/>
          <a:p>
            <a:fld id="{4F62BCB5-738B-4081-A38D-7B1D2DCDA09E}" type="datetime1">
              <a:rPr lang="de-DE" smtClean="0"/>
              <a:t>07.07.2025</a:t>
            </a:fld>
            <a:endParaRPr lang="de-DE" dirty="0"/>
          </a:p>
        </p:txBody>
      </p:sp>
      <p:sp>
        <p:nvSpPr>
          <p:cNvPr id="10" name="Fußzeilenplatzhalter 9">
            <a:extLst>
              <a:ext uri="{FF2B5EF4-FFF2-40B4-BE49-F238E27FC236}">
                <a16:creationId xmlns:a16="http://schemas.microsoft.com/office/drawing/2014/main" id="{5110DDBB-783E-176F-3138-CDB539444CF1}"/>
              </a:ext>
            </a:extLst>
          </p:cNvPr>
          <p:cNvSpPr>
            <a:spLocks noGrp="1"/>
          </p:cNvSpPr>
          <p:nvPr>
            <p:ph type="ftr" sz="quarter" idx="17"/>
          </p:nvPr>
        </p:nvSpPr>
        <p:spPr/>
        <p:txBody>
          <a:body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C1568248-D3ED-9CDD-8765-05A7F7D909A9}"/>
              </a:ext>
            </a:extLst>
          </p:cNvPr>
          <p:cNvSpPr>
            <a:spLocks noGrp="1"/>
          </p:cNvSpPr>
          <p:nvPr>
            <p:ph type="sldNum" sz="quarter" idx="18"/>
          </p:nvPr>
        </p:nvSpPr>
        <p:spPr/>
        <p:txBody>
          <a:bodyPr/>
          <a:lstStyle/>
          <a:p>
            <a:fld id="{776FC98F-84AD-404B-BCCB-49E092AA6DE0}" type="slidenum">
              <a:rPr lang="de-DE" smtClean="0"/>
              <a:pPr/>
              <a:t>‹Nr.›</a:t>
            </a:fld>
            <a:endParaRPr lang="de-DE" dirty="0"/>
          </a:p>
        </p:txBody>
      </p:sp>
      <p:sp>
        <p:nvSpPr>
          <p:cNvPr id="5" name="SmartArt Placeholder 4">
            <a:extLst>
              <a:ext uri="{FF2B5EF4-FFF2-40B4-BE49-F238E27FC236}">
                <a16:creationId xmlns:a16="http://schemas.microsoft.com/office/drawing/2014/main" id="{CD118D49-289F-F3C3-A4F7-A7BAA877B06B}"/>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315600563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Highlight Bild">
    <p:spTree>
      <p:nvGrpSpPr>
        <p:cNvPr id="1" name=""/>
        <p:cNvGrpSpPr/>
        <p:nvPr/>
      </p:nvGrpSpPr>
      <p:grpSpPr>
        <a:xfrm>
          <a:off x="0" y="0"/>
          <a:ext cx="0" cy="0"/>
          <a:chOff x="0" y="0"/>
          <a:chExt cx="0" cy="0"/>
        </a:xfrm>
      </p:grpSpPr>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0" y="0"/>
            <a:ext cx="12192000" cy="6857999"/>
          </a:xfrm>
          <a:solidFill>
            <a:schemeClr val="tx1"/>
          </a:solidFill>
        </p:spPr>
        <p:txBody>
          <a:bodyPr tIns="0" rIns="360000" anchor="ctr"/>
          <a:lstStyle>
            <a:lvl1pPr algn="r">
              <a:lnSpc>
                <a:spcPct val="100000"/>
              </a:lnSpc>
              <a:spcBef>
                <a:spcPts val="0"/>
              </a:spcBef>
              <a:spcAft>
                <a:spcPts val="0"/>
              </a:spcAft>
              <a:defRPr sz="1000">
                <a:solidFill>
                  <a:schemeClr val="bg1"/>
                </a:solidFill>
              </a:defRPr>
            </a:lvl1pPr>
          </a:lstStyle>
          <a:p>
            <a:r>
              <a:rPr lang="de-DE" dirty="0"/>
              <a:t>Bild in die Zwischenablage kopieren, </a:t>
            </a:r>
            <a:br>
              <a:rPr lang="de-DE" dirty="0"/>
            </a:br>
            <a:r>
              <a:rPr lang="de-DE" dirty="0"/>
              <a:t>den Platzhalter hier auswählen </a:t>
            </a:r>
            <a:br>
              <a:rPr lang="de-DE" dirty="0"/>
            </a:br>
            <a:r>
              <a:rPr lang="de-DE" dirty="0"/>
              <a:t>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1" y="0"/>
            <a:ext cx="9875838" cy="6858000"/>
          </a:xfrm>
          <a:gradFill>
            <a:gsLst>
              <a:gs pos="0">
                <a:schemeClr val="tx1">
                  <a:alpha val="50000"/>
                </a:schemeClr>
              </a:gs>
              <a:gs pos="45000">
                <a:schemeClr val="tx1">
                  <a:alpha val="0"/>
                </a:schemeClr>
              </a:gs>
            </a:gsLst>
            <a:lin ang="3600000" scaled="0"/>
          </a:gradFill>
        </p:spPr>
        <p:txBody>
          <a:bodyPr lIns="370800" tIns="367200"/>
          <a:lstStyle>
            <a:lvl1pPr marL="0" indent="0">
              <a:buClrTx/>
              <a:buFont typeface="Franklin Gothic Medium" panose="020B0603020102020204" pitchFamily="34" charset="0"/>
              <a:buNone/>
              <a:defRPr sz="5000">
                <a:solidFill>
                  <a:schemeClr val="bg1"/>
                </a:solidFill>
              </a:defRPr>
            </a:lvl1p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8" y="5265738"/>
            <a:ext cx="3671887" cy="1011236"/>
          </a:xfrm>
        </p:spPr>
        <p:txBody>
          <a:bodyPr anchor="t"/>
          <a:lstStyle>
            <a:lvl1pPr algn="r">
              <a:lnSpc>
                <a:spcPct val="85000"/>
              </a:lnSpc>
              <a:spcBef>
                <a:spcPts val="300"/>
              </a:spcBef>
              <a:spcAft>
                <a:spcPts val="300"/>
              </a:spcAft>
              <a:defRPr sz="2000" b="1">
                <a:solidFill>
                  <a:schemeClr val="bg1"/>
                </a:solidFill>
              </a:defRPr>
            </a:lvl1pPr>
            <a:lvl2pPr marL="0" indent="0" algn="r">
              <a:lnSpc>
                <a:spcPct val="110000"/>
              </a:lnSpc>
              <a:spcBef>
                <a:spcPts val="300"/>
              </a:spcBef>
              <a:spcAft>
                <a:spcPts val="300"/>
              </a:spcAft>
              <a:buFont typeface="Arial" panose="020B0604020202020204" pitchFamily="34" charset="0"/>
              <a:buNone/>
              <a:defRPr sz="1600" b="0">
                <a:solidFill>
                  <a:schemeClr val="bg1"/>
                </a:solidFill>
              </a:defRPr>
            </a:lvl2pPr>
            <a:lvl3pPr marL="0" indent="0" algn="r">
              <a:lnSpc>
                <a:spcPct val="110000"/>
              </a:lnSpc>
              <a:spcBef>
                <a:spcPts val="300"/>
              </a:spcBef>
              <a:spcAft>
                <a:spcPts val="300"/>
              </a:spcAft>
              <a:buFont typeface="Arial" panose="020B0604020202020204" pitchFamily="34" charset="0"/>
              <a:buNone/>
              <a:defRPr sz="1600" b="0">
                <a:solidFill>
                  <a:schemeClr val="bg1"/>
                </a:solidFill>
              </a:defRPr>
            </a:lvl3pPr>
            <a:lvl4pPr marL="0" indent="0" algn="r">
              <a:lnSpc>
                <a:spcPct val="110000"/>
              </a:lnSpc>
              <a:spcBef>
                <a:spcPts val="300"/>
              </a:spcBef>
              <a:spcAft>
                <a:spcPts val="300"/>
              </a:spcAft>
              <a:buNone/>
              <a:defRPr sz="1600" b="0">
                <a:solidFill>
                  <a:schemeClr val="bg1"/>
                </a:solidFill>
              </a:defRPr>
            </a:lvl4pPr>
            <a:lvl5pPr marL="0" indent="0" algn="r">
              <a:lnSpc>
                <a:spcPct val="110000"/>
              </a:lnSpc>
              <a:spcBef>
                <a:spcPts val="300"/>
              </a:spcBef>
              <a:spcAft>
                <a:spcPts val="300"/>
              </a:spcAft>
              <a:buFont typeface="Arial" panose="020B0604020202020204" pitchFamily="34" charset="0"/>
              <a:buNone/>
              <a:defRPr sz="1600" b="0">
                <a:solidFill>
                  <a:schemeClr val="bg1"/>
                </a:solidFill>
              </a:defRPr>
            </a:lvl5pPr>
            <a:lvl6pPr marL="0" indent="0" algn="r">
              <a:lnSpc>
                <a:spcPct val="110000"/>
              </a:lnSpc>
              <a:spcBef>
                <a:spcPts val="300"/>
              </a:spcBef>
              <a:spcAft>
                <a:spcPts val="300"/>
              </a:spcAft>
              <a:buFont typeface="Arial" panose="020B0604020202020204" pitchFamily="34" charset="0"/>
              <a:buNone/>
              <a:defRPr sz="1600" b="0">
                <a:solidFill>
                  <a:schemeClr val="bg1"/>
                </a:solidFill>
              </a:defRPr>
            </a:lvl6pPr>
            <a:lvl7pPr marL="0" indent="0" algn="r">
              <a:lnSpc>
                <a:spcPct val="110000"/>
              </a:lnSpc>
              <a:spcBef>
                <a:spcPts val="300"/>
              </a:spcBef>
              <a:spcAft>
                <a:spcPts val="300"/>
              </a:spcAft>
              <a:buFont typeface="Arial" panose="020B0604020202020204" pitchFamily="34" charset="0"/>
              <a:buNone/>
              <a:defRPr sz="1600" b="0">
                <a:solidFill>
                  <a:schemeClr val="bg1"/>
                </a:solidFill>
              </a:defRPr>
            </a:lvl7pPr>
            <a:lvl8pPr marL="0" indent="0" algn="r">
              <a:lnSpc>
                <a:spcPct val="110000"/>
              </a:lnSpc>
              <a:spcBef>
                <a:spcPts val="300"/>
              </a:spcBef>
              <a:spcAft>
                <a:spcPts val="300"/>
              </a:spcAft>
              <a:buFont typeface="Arial" panose="020B0604020202020204" pitchFamily="34" charset="0"/>
              <a:buNone/>
              <a:defRPr sz="1600" b="0">
                <a:solidFill>
                  <a:schemeClr val="bg1"/>
                </a:solidFill>
              </a:defRPr>
            </a:lvl8pPr>
            <a:lvl9pPr marL="0" indent="0" algn="r">
              <a:lnSpc>
                <a:spcPct val="110000"/>
              </a:lnSpc>
              <a:spcBef>
                <a:spcPts val="300"/>
              </a:spcBef>
              <a:spcAft>
                <a:spcPts val="300"/>
              </a:spcAft>
              <a:buFont typeface="Arial" panose="020B0604020202020204" pitchFamily="34" charset="0"/>
              <a:buNone/>
              <a:defRPr sz="1600" b="0">
                <a:solidFill>
                  <a:schemeClr val="bg1"/>
                </a:solidFill>
              </a:defRPr>
            </a:lvl9pPr>
          </a:lstStyle>
          <a:p>
            <a:pPr lvl="0"/>
            <a:r>
              <a:rPr lang="de-DE"/>
              <a:t>Mastertextformat bearbeiten</a:t>
            </a:r>
          </a:p>
          <a:p>
            <a:pPr lvl="1"/>
            <a:r>
              <a:rPr lang="de-DE"/>
              <a:t>Zweite Ebene</a:t>
            </a:r>
          </a:p>
        </p:txBody>
      </p:sp>
      <p:sp>
        <p:nvSpPr>
          <p:cNvPr id="4" name="Rechteck 3">
            <a:extLst>
              <a:ext uri="{FF2B5EF4-FFF2-40B4-BE49-F238E27FC236}">
                <a16:creationId xmlns:a16="http://schemas.microsoft.com/office/drawing/2014/main" id="{25E8BE99-BBFE-1166-A5A4-5E8F865BC339}"/>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9" name="Datumsplatzhalter 8">
            <a:extLst>
              <a:ext uri="{FF2B5EF4-FFF2-40B4-BE49-F238E27FC236}">
                <a16:creationId xmlns:a16="http://schemas.microsoft.com/office/drawing/2014/main" id="{475F87F0-97BD-75C5-3B01-5453495E2DAF}"/>
              </a:ext>
            </a:extLst>
          </p:cNvPr>
          <p:cNvSpPr>
            <a:spLocks noGrp="1"/>
          </p:cNvSpPr>
          <p:nvPr>
            <p:ph type="dt" sz="half" idx="16"/>
          </p:nvPr>
        </p:nvSpPr>
        <p:spPr/>
        <p:txBody>
          <a:bodyPr/>
          <a:lstStyle>
            <a:lvl1pPr>
              <a:defRPr>
                <a:solidFill>
                  <a:schemeClr val="bg1"/>
                </a:solidFill>
              </a:defRPr>
            </a:lvl1pPr>
          </a:lstStyle>
          <a:p>
            <a:fld id="{7A631435-8241-48CD-B108-AC8A03A73C91}" type="datetime1">
              <a:rPr lang="de-DE" smtClean="0"/>
              <a:pPr/>
              <a:t>07.07.2025</a:t>
            </a:fld>
            <a:endParaRPr lang="de-DE" dirty="0"/>
          </a:p>
        </p:txBody>
      </p:sp>
      <p:sp>
        <p:nvSpPr>
          <p:cNvPr id="10" name="Fußzeilenplatzhalter 9">
            <a:extLst>
              <a:ext uri="{FF2B5EF4-FFF2-40B4-BE49-F238E27FC236}">
                <a16:creationId xmlns:a16="http://schemas.microsoft.com/office/drawing/2014/main" id="{69DC4A23-8BC7-B256-93F3-F3D72EA72D2E}"/>
              </a:ext>
            </a:extLst>
          </p:cNvPr>
          <p:cNvSpPr>
            <a:spLocks noGrp="1"/>
          </p:cNvSpPr>
          <p:nvPr>
            <p:ph type="ftr" sz="quarter" idx="17"/>
          </p:nvPr>
        </p:nvSpPr>
        <p:spPr/>
        <p:txBody>
          <a:bodyPr/>
          <a:lstStyle>
            <a:lvl1pPr>
              <a:defRPr>
                <a:solidFill>
                  <a:schemeClr val="bg1"/>
                </a:solidFill>
              </a:defRPr>
            </a:lvl1p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B12BEC3C-F478-347A-87BC-A57694C03C4A}"/>
              </a:ext>
            </a:extLst>
          </p:cNvPr>
          <p:cNvSpPr>
            <a:spLocks noGrp="1"/>
          </p:cNvSpPr>
          <p:nvPr>
            <p:ph type="sldNum" sz="quarter" idx="18"/>
          </p:nvPr>
        </p:nvSpPr>
        <p:spPr/>
        <p:txBody>
          <a:bodyPr/>
          <a:lstStyle>
            <a:lvl1pPr>
              <a:defRPr>
                <a:solidFill>
                  <a:schemeClr val="bg1"/>
                </a:solidFill>
              </a:defRPr>
            </a:lvl1pPr>
          </a:lstStyle>
          <a:p>
            <a:fld id="{776FC98F-84AD-404B-BCCB-49E092AA6DE0}" type="slidenum">
              <a:rPr lang="de-DE" smtClean="0"/>
              <a:pPr/>
              <a:t>‹Nr.›</a:t>
            </a:fld>
            <a:endParaRPr lang="de-DE" dirty="0"/>
          </a:p>
        </p:txBody>
      </p:sp>
      <p:sp>
        <p:nvSpPr>
          <p:cNvPr id="5" name="SmartArt Placeholder 4">
            <a:extLst>
              <a:ext uri="{FF2B5EF4-FFF2-40B4-BE49-F238E27FC236}">
                <a16:creationId xmlns:a16="http://schemas.microsoft.com/office/drawing/2014/main" id="{5CFA640E-0C3B-EC08-4180-576AB4B63F75}"/>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112862243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Highlight Bild und Text">
    <p:spTree>
      <p:nvGrpSpPr>
        <p:cNvPr id="1" name=""/>
        <p:cNvGrpSpPr/>
        <p:nvPr/>
      </p:nvGrpSpPr>
      <p:grpSpPr>
        <a:xfrm>
          <a:off x="0" y="0"/>
          <a:ext cx="0" cy="0"/>
          <a:chOff x="0" y="0"/>
          <a:chExt cx="0" cy="0"/>
        </a:xfrm>
      </p:grpSpPr>
      <p:sp>
        <p:nvSpPr>
          <p:cNvPr id="7" name="Bildplatzhalter 15">
            <a:extLst>
              <a:ext uri="{FF2B5EF4-FFF2-40B4-BE49-F238E27FC236}">
                <a16:creationId xmlns:a16="http://schemas.microsoft.com/office/drawing/2014/main" id="{3D7FEBCC-B6B1-D6F4-B8C4-39CAEC3BF559}"/>
              </a:ext>
            </a:extLst>
          </p:cNvPr>
          <p:cNvSpPr>
            <a:spLocks noGrp="1"/>
          </p:cNvSpPr>
          <p:nvPr>
            <p:ph type="pic" sz="quarter" idx="15" hasCustomPrompt="1"/>
          </p:nvPr>
        </p:nvSpPr>
        <p:spPr bwMode="gray">
          <a:xfrm>
            <a:off x="0" y="0"/>
            <a:ext cx="12192000" cy="6857999"/>
          </a:xfrm>
          <a:solidFill>
            <a:schemeClr val="tx1"/>
          </a:solidFill>
        </p:spPr>
        <p:txBody>
          <a:bodyPr tIns="0" rIns="360000" anchor="ctr"/>
          <a:lstStyle>
            <a:lvl1pPr algn="r">
              <a:lnSpc>
                <a:spcPct val="100000"/>
              </a:lnSpc>
              <a:spcBef>
                <a:spcPts val="0"/>
              </a:spcBef>
              <a:spcAft>
                <a:spcPts val="0"/>
              </a:spcAft>
              <a:defRPr sz="1000">
                <a:solidFill>
                  <a:schemeClr val="bg1"/>
                </a:solidFill>
              </a:defRPr>
            </a:lvl1pPr>
          </a:lstStyle>
          <a:p>
            <a:r>
              <a:rPr lang="de-DE" dirty="0"/>
              <a:t>Bild in die Zwischenablage kopieren, </a:t>
            </a:r>
            <a:br>
              <a:rPr lang="de-DE" dirty="0"/>
            </a:br>
            <a:r>
              <a:rPr lang="de-DE" dirty="0"/>
              <a:t>den Platzhalter hier auswählen </a:t>
            </a:r>
            <a:br>
              <a:rPr lang="de-DE" dirty="0"/>
            </a:br>
            <a:r>
              <a:rPr lang="de-DE" dirty="0"/>
              <a:t>und das Bild einfügen.</a:t>
            </a:r>
          </a:p>
        </p:txBody>
      </p:sp>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1" y="0"/>
            <a:ext cx="9875838" cy="6858000"/>
          </a:xfrm>
          <a:gradFill>
            <a:gsLst>
              <a:gs pos="0">
                <a:schemeClr val="tx1">
                  <a:alpha val="50000"/>
                </a:schemeClr>
              </a:gs>
              <a:gs pos="45000">
                <a:schemeClr val="tx1">
                  <a:alpha val="0"/>
                </a:schemeClr>
              </a:gs>
            </a:gsLst>
            <a:lin ang="3600000" scaled="0"/>
          </a:gradFill>
        </p:spPr>
        <p:txBody>
          <a:bodyPr lIns="370800" tIns="367200"/>
          <a:lstStyle>
            <a:lvl1pPr marL="0" indent="0">
              <a:buClrTx/>
              <a:buFont typeface="Franklin Gothic Medium" panose="020B0603020102020204" pitchFamily="34" charset="0"/>
              <a:buNone/>
              <a:defRPr sz="3500">
                <a:solidFill>
                  <a:schemeClr val="bg1"/>
                </a:solidFill>
              </a:defRPr>
            </a:lvl1pPr>
          </a:lstStyle>
          <a:p>
            <a:r>
              <a:rPr lang="de-DE"/>
              <a:t>Mastertitelformat bearbeiten</a:t>
            </a:r>
            <a:endParaRPr lang="de-DE" dirty="0"/>
          </a:p>
        </p:txBody>
      </p:sp>
      <p:sp>
        <p:nvSpPr>
          <p:cNvPr id="4" name="Textplatzhalter 3">
            <a:extLst>
              <a:ext uri="{FF2B5EF4-FFF2-40B4-BE49-F238E27FC236}">
                <a16:creationId xmlns:a16="http://schemas.microsoft.com/office/drawing/2014/main" id="{F74B639C-9221-9BDD-0103-AF80E5F4FC62}"/>
              </a:ext>
            </a:extLst>
          </p:cNvPr>
          <p:cNvSpPr>
            <a:spLocks noGrp="1"/>
          </p:cNvSpPr>
          <p:nvPr>
            <p:ph type="body" sz="quarter" idx="17"/>
          </p:nvPr>
        </p:nvSpPr>
        <p:spPr bwMode="gray">
          <a:xfrm>
            <a:off x="371475" y="2816225"/>
            <a:ext cx="3671888" cy="2233613"/>
          </a:xfrm>
        </p:spPr>
        <p:txBody>
          <a:bodyPr/>
          <a:lstStyle>
            <a:lvl1pPr>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Rechteck 7">
            <a:extLst>
              <a:ext uri="{FF2B5EF4-FFF2-40B4-BE49-F238E27FC236}">
                <a16:creationId xmlns:a16="http://schemas.microsoft.com/office/drawing/2014/main" id="{BEA6A5AB-5F58-422C-FC11-9570CAC5B5E8}"/>
              </a:ext>
            </a:extLst>
          </p:cNvPr>
          <p:cNvSpPr/>
          <p:nvPr userDrawn="1"/>
        </p:nvSpPr>
        <p:spPr bwMode="gray">
          <a:xfrm>
            <a:off x="12233756" y="6026150"/>
            <a:ext cx="1963144" cy="828677"/>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l"/>
            <a:r>
              <a:rPr lang="de-DE" sz="1000" b="1" dirty="0">
                <a:solidFill>
                  <a:schemeClr val="tx1"/>
                </a:solidFill>
              </a:rPr>
              <a:t>Logo Farbe</a:t>
            </a:r>
          </a:p>
          <a:p>
            <a:pPr algn="l"/>
            <a:r>
              <a:rPr lang="de-DE" sz="1000" dirty="0">
                <a:solidFill>
                  <a:schemeClr val="tx1"/>
                </a:solidFill>
              </a:rPr>
              <a:t>Bei hellen Bildern kann die Logo Farbe auf Schwarz geändert werden.</a:t>
            </a:r>
          </a:p>
        </p:txBody>
      </p:sp>
      <p:sp>
        <p:nvSpPr>
          <p:cNvPr id="9" name="Datumsplatzhalter 8">
            <a:extLst>
              <a:ext uri="{FF2B5EF4-FFF2-40B4-BE49-F238E27FC236}">
                <a16:creationId xmlns:a16="http://schemas.microsoft.com/office/drawing/2014/main" id="{D1980954-6FA1-FA07-4041-D754784A207D}"/>
              </a:ext>
            </a:extLst>
          </p:cNvPr>
          <p:cNvSpPr>
            <a:spLocks noGrp="1"/>
          </p:cNvSpPr>
          <p:nvPr>
            <p:ph type="dt" sz="half" idx="18"/>
          </p:nvPr>
        </p:nvSpPr>
        <p:spPr/>
        <p:txBody>
          <a:bodyPr/>
          <a:lstStyle>
            <a:lvl1pPr>
              <a:defRPr>
                <a:solidFill>
                  <a:schemeClr val="bg1"/>
                </a:solidFill>
              </a:defRPr>
            </a:lvl1pPr>
          </a:lstStyle>
          <a:p>
            <a:fld id="{E802C043-CF7E-45E0-8344-8E2AE00DB4B7}" type="datetime1">
              <a:rPr lang="de-DE" smtClean="0"/>
              <a:pPr/>
              <a:t>07.07.2025</a:t>
            </a:fld>
            <a:endParaRPr lang="de-DE" dirty="0"/>
          </a:p>
        </p:txBody>
      </p:sp>
      <p:sp>
        <p:nvSpPr>
          <p:cNvPr id="10" name="Fußzeilenplatzhalter 9">
            <a:extLst>
              <a:ext uri="{FF2B5EF4-FFF2-40B4-BE49-F238E27FC236}">
                <a16:creationId xmlns:a16="http://schemas.microsoft.com/office/drawing/2014/main" id="{8BB377EE-E522-561C-164E-DE25C9BDA1C0}"/>
              </a:ext>
            </a:extLst>
          </p:cNvPr>
          <p:cNvSpPr>
            <a:spLocks noGrp="1"/>
          </p:cNvSpPr>
          <p:nvPr>
            <p:ph type="ftr" sz="quarter" idx="19"/>
          </p:nvPr>
        </p:nvSpPr>
        <p:spPr/>
        <p:txBody>
          <a:bodyPr/>
          <a:lstStyle>
            <a:lvl1pPr>
              <a:defRPr>
                <a:solidFill>
                  <a:schemeClr val="bg1"/>
                </a:solidFill>
              </a:defRPr>
            </a:lvl1pPr>
          </a:lstStyle>
          <a:p>
            <a:r>
              <a:rPr lang="de-DE"/>
              <a:t>Vorname Name - Präsentationstitel</a:t>
            </a:r>
            <a:endParaRPr lang="de-DE" dirty="0"/>
          </a:p>
        </p:txBody>
      </p:sp>
      <p:sp>
        <p:nvSpPr>
          <p:cNvPr id="11" name="Foliennummernplatzhalter 10">
            <a:extLst>
              <a:ext uri="{FF2B5EF4-FFF2-40B4-BE49-F238E27FC236}">
                <a16:creationId xmlns:a16="http://schemas.microsoft.com/office/drawing/2014/main" id="{B544A298-CA43-241E-F64B-02F6BEC45A01}"/>
              </a:ext>
            </a:extLst>
          </p:cNvPr>
          <p:cNvSpPr>
            <a:spLocks noGrp="1"/>
          </p:cNvSpPr>
          <p:nvPr>
            <p:ph type="sldNum" sz="quarter" idx="20"/>
          </p:nvPr>
        </p:nvSpPr>
        <p:spPr/>
        <p:txBody>
          <a:bodyPr/>
          <a:lstStyle>
            <a:lvl1pPr>
              <a:defRPr>
                <a:solidFill>
                  <a:schemeClr val="bg1"/>
                </a:solidFill>
              </a:defRPr>
            </a:lvl1pPr>
          </a:lstStyle>
          <a:p>
            <a:fld id="{776FC98F-84AD-404B-BCCB-49E092AA6DE0}" type="slidenum">
              <a:rPr lang="de-DE" smtClean="0"/>
              <a:pPr/>
              <a:t>‹Nr.›</a:t>
            </a:fld>
            <a:endParaRPr lang="de-DE" dirty="0"/>
          </a:p>
        </p:txBody>
      </p:sp>
      <p:sp>
        <p:nvSpPr>
          <p:cNvPr id="5" name="SmartArt Placeholder 4">
            <a:extLst>
              <a:ext uri="{FF2B5EF4-FFF2-40B4-BE49-F238E27FC236}">
                <a16:creationId xmlns:a16="http://schemas.microsoft.com/office/drawing/2014/main" id="{5EB352FB-5D9C-29FF-9EFE-4F1988C355BE}"/>
              </a:ext>
            </a:extLst>
          </p:cNvPr>
          <p:cNvSpPr>
            <a:spLocks noGrp="1" noChangeAspect="1"/>
          </p:cNvSpPr>
          <p:nvPr>
            <p:ph type="dgm" sz="quarter" idx="21" hasCustomPrompt="1"/>
          </p:nvPr>
        </p:nvSpPr>
        <p:spPr bwMode="gray">
          <a:xfrm>
            <a:off x="11140463" y="6437457"/>
            <a:ext cx="689586" cy="247362"/>
          </a:xfrm>
          <a:custGeom>
            <a:avLst/>
            <a:gdLst>
              <a:gd name="connsiteX0" fmla="*/ 526439 w 689586"/>
              <a:gd name="connsiteY0" fmla="*/ 247 h 247362"/>
              <a:gd name="connsiteX1" fmla="*/ 689586 w 689586"/>
              <a:gd name="connsiteY1" fmla="*/ 247 h 247362"/>
              <a:gd name="connsiteX2" fmla="*/ 689586 w 689586"/>
              <a:gd name="connsiteY2" fmla="*/ 55816 h 247362"/>
              <a:gd name="connsiteX3" fmla="*/ 641876 w 689586"/>
              <a:gd name="connsiteY3" fmla="*/ 55816 h 247362"/>
              <a:gd name="connsiteX4" fmla="*/ 641876 w 689586"/>
              <a:gd name="connsiteY4" fmla="*/ 247362 h 247362"/>
              <a:gd name="connsiteX5" fmla="*/ 574149 w 689586"/>
              <a:gd name="connsiteY5" fmla="*/ 247362 h 247362"/>
              <a:gd name="connsiteX6" fmla="*/ 574149 w 689586"/>
              <a:gd name="connsiteY6" fmla="*/ 55816 h 247362"/>
              <a:gd name="connsiteX7" fmla="*/ 526439 w 689586"/>
              <a:gd name="connsiteY7" fmla="*/ 55816 h 247362"/>
              <a:gd name="connsiteX8" fmla="*/ 442470 w 689586"/>
              <a:gd name="connsiteY8" fmla="*/ 247 h 247362"/>
              <a:gd name="connsiteX9" fmla="*/ 510194 w 689586"/>
              <a:gd name="connsiteY9" fmla="*/ 247 h 247362"/>
              <a:gd name="connsiteX10" fmla="*/ 510194 w 689586"/>
              <a:gd name="connsiteY10" fmla="*/ 247116 h 247362"/>
              <a:gd name="connsiteX11" fmla="*/ 442470 w 689586"/>
              <a:gd name="connsiteY11" fmla="*/ 247116 h 247362"/>
              <a:gd name="connsiteX12" fmla="*/ 248102 w 689586"/>
              <a:gd name="connsiteY12" fmla="*/ 247 h 247362"/>
              <a:gd name="connsiteX13" fmla="*/ 250146 w 689586"/>
              <a:gd name="connsiteY13" fmla="*/ 247 h 247362"/>
              <a:gd name="connsiteX14" fmla="*/ 249899 w 689586"/>
              <a:gd name="connsiteY14" fmla="*/ 247077 h 247362"/>
              <a:gd name="connsiteX15" fmla="*/ 249900 w 689586"/>
              <a:gd name="connsiteY15" fmla="*/ 247078 h 247362"/>
              <a:gd name="connsiteX16" fmla="*/ 249900 w 689586"/>
              <a:gd name="connsiteY16" fmla="*/ 247113 h 247362"/>
              <a:gd name="connsiteX17" fmla="*/ 249899 w 689586"/>
              <a:gd name="connsiteY17" fmla="*/ 247111 h 247362"/>
              <a:gd name="connsiteX18" fmla="*/ 249899 w 689586"/>
              <a:gd name="connsiteY18" fmla="*/ 247113 h 247362"/>
              <a:gd name="connsiteX19" fmla="*/ 249899 w 689586"/>
              <a:gd name="connsiteY19" fmla="*/ 247114 h 247362"/>
              <a:gd name="connsiteX20" fmla="*/ 249899 w 689586"/>
              <a:gd name="connsiteY20" fmla="*/ 247116 h 247362"/>
              <a:gd name="connsiteX21" fmla="*/ 249864 w 689586"/>
              <a:gd name="connsiteY21" fmla="*/ 247116 h 247362"/>
              <a:gd name="connsiteX22" fmla="*/ 249864 w 689586"/>
              <a:gd name="connsiteY22" fmla="*/ 247114 h 247362"/>
              <a:gd name="connsiteX23" fmla="*/ 0 w 689586"/>
              <a:gd name="connsiteY23" fmla="*/ 247114 h 247362"/>
              <a:gd name="connsiteX24" fmla="*/ 7858 w 689586"/>
              <a:gd name="connsiteY24" fmla="*/ 186719 h 247362"/>
              <a:gd name="connsiteX25" fmla="*/ 249861 w 689586"/>
              <a:gd name="connsiteY25" fmla="*/ 247105 h 247362"/>
              <a:gd name="connsiteX26" fmla="*/ 249859 w 689586"/>
              <a:gd name="connsiteY26" fmla="*/ 247095 h 247362"/>
              <a:gd name="connsiteX27" fmla="*/ 24103 w 689586"/>
              <a:gd name="connsiteY27" fmla="*/ 142073 h 247362"/>
              <a:gd name="connsiteX28" fmla="*/ 56837 w 689586"/>
              <a:gd name="connsiteY28" fmla="*/ 90557 h 247362"/>
              <a:gd name="connsiteX29" fmla="*/ 249854 w 689586"/>
              <a:gd name="connsiteY29" fmla="*/ 247076 h 247362"/>
              <a:gd name="connsiteX30" fmla="*/ 249834 w 689586"/>
              <a:gd name="connsiteY30" fmla="*/ 246997 h 247362"/>
              <a:gd name="connsiteX31" fmla="*/ 92849 w 689586"/>
              <a:gd name="connsiteY31" fmla="*/ 55039 h 247362"/>
              <a:gd name="connsiteX32" fmla="*/ 144612 w 689586"/>
              <a:gd name="connsiteY32" fmla="*/ 23078 h 247362"/>
              <a:gd name="connsiteX33" fmla="*/ 249821 w 689586"/>
              <a:gd name="connsiteY33" fmla="*/ 246945 h 247362"/>
              <a:gd name="connsiteX34" fmla="*/ 189750 w 689586"/>
              <a:gd name="connsiteY34" fmla="*/ 7364 h 247362"/>
              <a:gd name="connsiteX35" fmla="*/ 248102 w 689586"/>
              <a:gd name="connsiteY35" fmla="*/ 247 h 247362"/>
              <a:gd name="connsiteX36" fmla="*/ 352898 w 689586"/>
              <a:gd name="connsiteY36" fmla="*/ 0 h 247362"/>
              <a:gd name="connsiteX37" fmla="*/ 430524 w 689586"/>
              <a:gd name="connsiteY37" fmla="*/ 0 h 247362"/>
              <a:gd name="connsiteX38" fmla="*/ 330557 w 689586"/>
              <a:gd name="connsiteY38" fmla="*/ 124315 h 247362"/>
              <a:gd name="connsiteX39" fmla="*/ 431017 w 689586"/>
              <a:gd name="connsiteY39" fmla="*/ 247116 h 247362"/>
              <a:gd name="connsiteX40" fmla="*/ 355716 w 689586"/>
              <a:gd name="connsiteY40" fmla="*/ 247116 h 247362"/>
              <a:gd name="connsiteX41" fmla="*/ 266144 w 689586"/>
              <a:gd name="connsiteY41" fmla="*/ 150954 h 247362"/>
              <a:gd name="connsiteX42" fmla="*/ 266144 w 689586"/>
              <a:gd name="connsiteY42" fmla="*/ 95916 h 247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89586" h="247362">
                <a:moveTo>
                  <a:pt x="526439" y="247"/>
                </a:moveTo>
                <a:lnTo>
                  <a:pt x="689586" y="247"/>
                </a:lnTo>
                <a:lnTo>
                  <a:pt x="689586" y="55816"/>
                </a:lnTo>
                <a:lnTo>
                  <a:pt x="641876" y="55816"/>
                </a:lnTo>
                <a:lnTo>
                  <a:pt x="641876" y="247362"/>
                </a:lnTo>
                <a:lnTo>
                  <a:pt x="574149" y="247362"/>
                </a:lnTo>
                <a:lnTo>
                  <a:pt x="574149" y="55816"/>
                </a:lnTo>
                <a:lnTo>
                  <a:pt x="526439" y="55816"/>
                </a:lnTo>
                <a:close/>
                <a:moveTo>
                  <a:pt x="442470" y="247"/>
                </a:moveTo>
                <a:lnTo>
                  <a:pt x="510194" y="247"/>
                </a:lnTo>
                <a:lnTo>
                  <a:pt x="510194" y="247116"/>
                </a:lnTo>
                <a:lnTo>
                  <a:pt x="442470" y="247116"/>
                </a:lnTo>
                <a:close/>
                <a:moveTo>
                  <a:pt x="248102" y="247"/>
                </a:moveTo>
                <a:lnTo>
                  <a:pt x="250146" y="247"/>
                </a:lnTo>
                <a:lnTo>
                  <a:pt x="249899" y="247077"/>
                </a:lnTo>
                <a:lnTo>
                  <a:pt x="249900" y="247078"/>
                </a:lnTo>
                <a:lnTo>
                  <a:pt x="249900" y="247113"/>
                </a:lnTo>
                <a:lnTo>
                  <a:pt x="249899" y="247111"/>
                </a:lnTo>
                <a:lnTo>
                  <a:pt x="249899" y="247113"/>
                </a:lnTo>
                <a:lnTo>
                  <a:pt x="249899" y="247114"/>
                </a:lnTo>
                <a:lnTo>
                  <a:pt x="249899" y="247116"/>
                </a:lnTo>
                <a:lnTo>
                  <a:pt x="249864" y="247116"/>
                </a:lnTo>
                <a:lnTo>
                  <a:pt x="249864" y="247114"/>
                </a:lnTo>
                <a:lnTo>
                  <a:pt x="0" y="247114"/>
                </a:lnTo>
                <a:cubicBezTo>
                  <a:pt x="246" y="226289"/>
                  <a:pt x="2784" y="205994"/>
                  <a:pt x="7858" y="186719"/>
                </a:cubicBezTo>
                <a:lnTo>
                  <a:pt x="249861" y="247105"/>
                </a:lnTo>
                <a:lnTo>
                  <a:pt x="249859" y="247095"/>
                </a:lnTo>
                <a:lnTo>
                  <a:pt x="24103" y="142073"/>
                </a:lnTo>
                <a:cubicBezTo>
                  <a:pt x="32736" y="123539"/>
                  <a:pt x="43906" y="106273"/>
                  <a:pt x="56837" y="90557"/>
                </a:cubicBezTo>
                <a:lnTo>
                  <a:pt x="249854" y="247076"/>
                </a:lnTo>
                <a:lnTo>
                  <a:pt x="249834" y="246997"/>
                </a:lnTo>
                <a:lnTo>
                  <a:pt x="92849" y="55039"/>
                </a:lnTo>
                <a:cubicBezTo>
                  <a:pt x="108600" y="42353"/>
                  <a:pt x="125831" y="31712"/>
                  <a:pt x="144612" y="23078"/>
                </a:cubicBezTo>
                <a:lnTo>
                  <a:pt x="249821" y="246945"/>
                </a:lnTo>
                <a:lnTo>
                  <a:pt x="189750" y="7364"/>
                </a:lnTo>
                <a:cubicBezTo>
                  <a:pt x="208531" y="2784"/>
                  <a:pt x="228052" y="247"/>
                  <a:pt x="248102" y="247"/>
                </a:cubicBezTo>
                <a:close/>
                <a:moveTo>
                  <a:pt x="352898" y="0"/>
                </a:moveTo>
                <a:lnTo>
                  <a:pt x="430524" y="0"/>
                </a:lnTo>
                <a:lnTo>
                  <a:pt x="330557" y="124315"/>
                </a:lnTo>
                <a:lnTo>
                  <a:pt x="431017" y="247116"/>
                </a:lnTo>
                <a:lnTo>
                  <a:pt x="355716" y="247116"/>
                </a:lnTo>
                <a:lnTo>
                  <a:pt x="266144" y="150954"/>
                </a:lnTo>
                <a:lnTo>
                  <a:pt x="266144" y="95916"/>
                </a:lnTo>
                <a:close/>
              </a:path>
            </a:pathLst>
          </a:custGeom>
          <a:solidFill>
            <a:schemeClr val="bg1"/>
          </a:solidFill>
        </p:spPr>
        <p:txBody>
          <a:bodyPr wrap="squar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135446597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Kernaussag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5B1CE1-6CC9-F59B-4D70-B6BAA153740F}"/>
              </a:ext>
            </a:extLst>
          </p:cNvPr>
          <p:cNvSpPr>
            <a:spLocks noGrp="1"/>
          </p:cNvSpPr>
          <p:nvPr>
            <p:ph type="title"/>
          </p:nvPr>
        </p:nvSpPr>
        <p:spPr bwMode="gray">
          <a:xfrm>
            <a:off x="371475" y="368300"/>
            <a:ext cx="7561263" cy="4681538"/>
          </a:xfrm>
        </p:spPr>
        <p:txBody>
          <a:bodyPr/>
          <a:lstStyle>
            <a:lvl1pPr marL="0" indent="0">
              <a:buClrTx/>
              <a:buFont typeface="Franklin Gothic Medium" panose="020B0603020102020204" pitchFamily="34" charset="0"/>
              <a:buNone/>
              <a:defRPr sz="5000"/>
            </a:lvl1pPr>
          </a:lstStyle>
          <a:p>
            <a:r>
              <a:rPr lang="de-DE"/>
              <a:t>Mastertitelformat bearbeiten</a:t>
            </a:r>
            <a:endParaRPr lang="de-DE" dirty="0"/>
          </a:p>
        </p:txBody>
      </p:sp>
      <p:sp>
        <p:nvSpPr>
          <p:cNvPr id="8" name="Textplatzhalter 7">
            <a:extLst>
              <a:ext uri="{FF2B5EF4-FFF2-40B4-BE49-F238E27FC236}">
                <a16:creationId xmlns:a16="http://schemas.microsoft.com/office/drawing/2014/main" id="{7B8292EB-A174-4AF5-E760-21B840992387}"/>
              </a:ext>
            </a:extLst>
          </p:cNvPr>
          <p:cNvSpPr>
            <a:spLocks noGrp="1"/>
          </p:cNvSpPr>
          <p:nvPr>
            <p:ph type="body" sz="quarter" idx="13"/>
          </p:nvPr>
        </p:nvSpPr>
        <p:spPr bwMode="gray">
          <a:xfrm>
            <a:off x="8148637" y="5265738"/>
            <a:ext cx="3671887" cy="1011236"/>
          </a:xfrm>
        </p:spPr>
        <p:txBody>
          <a:bodyPr anchor="t"/>
          <a:lstStyle>
            <a:lvl1pPr algn="r">
              <a:lnSpc>
                <a:spcPct val="85000"/>
              </a:lnSpc>
              <a:spcBef>
                <a:spcPts val="300"/>
              </a:spcBef>
              <a:spcAft>
                <a:spcPts val="300"/>
              </a:spcAft>
              <a:defRPr sz="2000" b="1">
                <a:solidFill>
                  <a:schemeClr val="accent1"/>
                </a:solidFill>
              </a:defRPr>
            </a:lvl1pPr>
            <a:lvl2pPr marL="0" indent="0" algn="r">
              <a:lnSpc>
                <a:spcPct val="110000"/>
              </a:lnSpc>
              <a:spcBef>
                <a:spcPts val="300"/>
              </a:spcBef>
              <a:spcAft>
                <a:spcPts val="300"/>
              </a:spcAft>
              <a:buFont typeface="Arial" panose="020B0604020202020204" pitchFamily="34" charset="0"/>
              <a:buNone/>
              <a:defRPr sz="1600" b="0">
                <a:solidFill>
                  <a:schemeClr val="tx1"/>
                </a:solidFill>
              </a:defRPr>
            </a:lvl2pPr>
            <a:lvl3pPr marL="0" indent="0" algn="r">
              <a:lnSpc>
                <a:spcPct val="110000"/>
              </a:lnSpc>
              <a:spcBef>
                <a:spcPts val="300"/>
              </a:spcBef>
              <a:spcAft>
                <a:spcPts val="300"/>
              </a:spcAft>
              <a:buFont typeface="Arial" panose="020B0604020202020204" pitchFamily="34" charset="0"/>
              <a:buNone/>
              <a:defRPr sz="1600" b="0">
                <a:solidFill>
                  <a:schemeClr val="tx1"/>
                </a:solidFill>
              </a:defRPr>
            </a:lvl3pPr>
            <a:lvl4pPr marL="0" indent="0" algn="r">
              <a:lnSpc>
                <a:spcPct val="110000"/>
              </a:lnSpc>
              <a:spcBef>
                <a:spcPts val="300"/>
              </a:spcBef>
              <a:spcAft>
                <a:spcPts val="300"/>
              </a:spcAft>
              <a:buNone/>
              <a:defRPr sz="1600" b="0">
                <a:solidFill>
                  <a:schemeClr val="tx1"/>
                </a:solidFill>
              </a:defRPr>
            </a:lvl4pPr>
            <a:lvl5pPr marL="0" indent="0" algn="r">
              <a:lnSpc>
                <a:spcPct val="110000"/>
              </a:lnSpc>
              <a:spcBef>
                <a:spcPts val="300"/>
              </a:spcBef>
              <a:spcAft>
                <a:spcPts val="300"/>
              </a:spcAft>
              <a:buFont typeface="Arial" panose="020B0604020202020204" pitchFamily="34" charset="0"/>
              <a:buNone/>
              <a:defRPr sz="1600" b="0">
                <a:solidFill>
                  <a:schemeClr val="tx1"/>
                </a:solidFill>
              </a:defRPr>
            </a:lvl5pPr>
            <a:lvl6pPr marL="0" indent="0" algn="r">
              <a:lnSpc>
                <a:spcPct val="110000"/>
              </a:lnSpc>
              <a:spcBef>
                <a:spcPts val="300"/>
              </a:spcBef>
              <a:spcAft>
                <a:spcPts val="300"/>
              </a:spcAft>
              <a:buFont typeface="Arial" panose="020B0604020202020204" pitchFamily="34" charset="0"/>
              <a:buNone/>
              <a:defRPr sz="1600" b="0">
                <a:solidFill>
                  <a:schemeClr val="tx1"/>
                </a:solidFill>
              </a:defRPr>
            </a:lvl6pPr>
            <a:lvl7pPr marL="0" indent="0" algn="r">
              <a:lnSpc>
                <a:spcPct val="110000"/>
              </a:lnSpc>
              <a:spcBef>
                <a:spcPts val="300"/>
              </a:spcBef>
              <a:spcAft>
                <a:spcPts val="300"/>
              </a:spcAft>
              <a:buFont typeface="Arial" panose="020B0604020202020204" pitchFamily="34" charset="0"/>
              <a:buNone/>
              <a:defRPr sz="1600" b="0">
                <a:solidFill>
                  <a:schemeClr val="tx1"/>
                </a:solidFill>
              </a:defRPr>
            </a:lvl7pPr>
            <a:lvl8pPr marL="0" indent="0" algn="r">
              <a:lnSpc>
                <a:spcPct val="110000"/>
              </a:lnSpc>
              <a:spcBef>
                <a:spcPts val="300"/>
              </a:spcBef>
              <a:spcAft>
                <a:spcPts val="300"/>
              </a:spcAft>
              <a:buFont typeface="Arial" panose="020B0604020202020204" pitchFamily="34" charset="0"/>
              <a:buNone/>
              <a:defRPr sz="1600" b="0">
                <a:solidFill>
                  <a:schemeClr val="tx1"/>
                </a:solidFill>
              </a:defRPr>
            </a:lvl8pPr>
            <a:lvl9pPr marL="0" indent="0" algn="r">
              <a:lnSpc>
                <a:spcPct val="110000"/>
              </a:lnSpc>
              <a:spcBef>
                <a:spcPts val="300"/>
              </a:spcBef>
              <a:spcAft>
                <a:spcPts val="300"/>
              </a:spcAft>
              <a:buFont typeface="Arial" panose="020B0604020202020204" pitchFamily="34" charset="0"/>
              <a:buNone/>
              <a:defRPr sz="1600" b="0">
                <a:solidFill>
                  <a:schemeClr val="tx1"/>
                </a:solidFill>
              </a:defRPr>
            </a:lvl9pPr>
          </a:lstStyle>
          <a:p>
            <a:pPr lvl="0"/>
            <a:r>
              <a:rPr lang="de-DE"/>
              <a:t>Mastertextformat bearbeiten</a:t>
            </a:r>
          </a:p>
          <a:p>
            <a:pPr lvl="1"/>
            <a:r>
              <a:rPr lang="de-DE"/>
              <a:t>Zweite Ebene</a:t>
            </a:r>
          </a:p>
        </p:txBody>
      </p:sp>
      <p:sp>
        <p:nvSpPr>
          <p:cNvPr id="5" name="Datumsplatzhalter 4">
            <a:extLst>
              <a:ext uri="{FF2B5EF4-FFF2-40B4-BE49-F238E27FC236}">
                <a16:creationId xmlns:a16="http://schemas.microsoft.com/office/drawing/2014/main" id="{AF98A4DE-C74C-4808-FDCB-EBF6770F28AB}"/>
              </a:ext>
            </a:extLst>
          </p:cNvPr>
          <p:cNvSpPr>
            <a:spLocks noGrp="1"/>
          </p:cNvSpPr>
          <p:nvPr>
            <p:ph type="dt" sz="half" idx="14"/>
          </p:nvPr>
        </p:nvSpPr>
        <p:spPr/>
        <p:txBody>
          <a:bodyPr/>
          <a:lstStyle/>
          <a:p>
            <a:fld id="{026AC775-9B1B-4E80-B182-336E6ADEA9D8}" type="datetime1">
              <a:rPr lang="de-DE" smtClean="0"/>
              <a:t>07.07.2025</a:t>
            </a:fld>
            <a:endParaRPr lang="de-DE" dirty="0"/>
          </a:p>
        </p:txBody>
      </p:sp>
      <p:sp>
        <p:nvSpPr>
          <p:cNvPr id="6" name="Fußzeilenplatzhalter 5">
            <a:extLst>
              <a:ext uri="{FF2B5EF4-FFF2-40B4-BE49-F238E27FC236}">
                <a16:creationId xmlns:a16="http://schemas.microsoft.com/office/drawing/2014/main" id="{C3D1B3FA-E430-88B7-E277-5600359CFE91}"/>
              </a:ext>
            </a:extLst>
          </p:cNvPr>
          <p:cNvSpPr>
            <a:spLocks noGrp="1"/>
          </p:cNvSpPr>
          <p:nvPr>
            <p:ph type="ftr" sz="quarter" idx="15"/>
          </p:nvPr>
        </p:nvSpPr>
        <p:spPr/>
        <p:txBody>
          <a:bodyPr/>
          <a:lstStyle/>
          <a:p>
            <a:r>
              <a:rPr lang="de-DE"/>
              <a:t>Vorname Name - Präsentationstitel</a:t>
            </a:r>
            <a:endParaRPr lang="de-DE" dirty="0"/>
          </a:p>
        </p:txBody>
      </p:sp>
      <p:sp>
        <p:nvSpPr>
          <p:cNvPr id="7" name="Foliennummernplatzhalter 6">
            <a:extLst>
              <a:ext uri="{FF2B5EF4-FFF2-40B4-BE49-F238E27FC236}">
                <a16:creationId xmlns:a16="http://schemas.microsoft.com/office/drawing/2014/main" id="{721F58DB-2C93-B018-29B4-F68DDB674B82}"/>
              </a:ext>
            </a:extLst>
          </p:cNvPr>
          <p:cNvSpPr>
            <a:spLocks noGrp="1"/>
          </p:cNvSpPr>
          <p:nvPr>
            <p:ph type="sldNum" sz="quarter" idx="16"/>
          </p:nvPr>
        </p:nvSpPr>
        <p:spPr/>
        <p:txBody>
          <a:bodyPr/>
          <a:lstStyle/>
          <a:p>
            <a:fld id="{776FC98F-84AD-404B-BCCB-49E092AA6DE0}" type="slidenum">
              <a:rPr lang="de-DE" smtClean="0"/>
              <a:pPr/>
              <a:t>‹Nr.›</a:t>
            </a:fld>
            <a:endParaRPr lang="de-DE" dirty="0"/>
          </a:p>
        </p:txBody>
      </p:sp>
    </p:spTree>
    <p:extLst>
      <p:ext uri="{BB962C8B-B14F-4D97-AF65-F5344CB8AC3E}">
        <p14:creationId xmlns:p14="http://schemas.microsoft.com/office/powerpoint/2010/main" val="415094205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chlussfolie">
    <p:spTree>
      <p:nvGrpSpPr>
        <p:cNvPr id="1" name=""/>
        <p:cNvGrpSpPr/>
        <p:nvPr/>
      </p:nvGrpSpPr>
      <p:grpSpPr>
        <a:xfrm>
          <a:off x="0" y="0"/>
          <a:ext cx="0" cy="0"/>
          <a:chOff x="0" y="0"/>
          <a:chExt cx="0" cy="0"/>
        </a:xfrm>
      </p:grpSpPr>
      <p:sp>
        <p:nvSpPr>
          <p:cNvPr id="6" name="Datumsplatzhalter 3">
            <a:extLst>
              <a:ext uri="{FF2B5EF4-FFF2-40B4-BE49-F238E27FC236}">
                <a16:creationId xmlns:a16="http://schemas.microsoft.com/office/drawing/2014/main" id="{DF83F67C-6F11-812D-C9A9-0CCF3FAD3E15}"/>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02BBEFC2-4FEB-47D9-801E-FBBBEC6CA2EC}" type="datetime1">
              <a:rPr lang="de-DE" smtClean="0"/>
              <a:t>07.07.2025</a:t>
            </a:fld>
            <a:endParaRPr lang="de-DE" dirty="0"/>
          </a:p>
        </p:txBody>
      </p:sp>
      <p:sp>
        <p:nvSpPr>
          <p:cNvPr id="7" name="Fußzeilenplatzhalter 4">
            <a:extLst>
              <a:ext uri="{FF2B5EF4-FFF2-40B4-BE49-F238E27FC236}">
                <a16:creationId xmlns:a16="http://schemas.microsoft.com/office/drawing/2014/main" id="{07D85C20-697F-36B4-27AB-4369535EA0FF}"/>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8" name="Foliennummernplatzhalter 5">
            <a:extLst>
              <a:ext uri="{FF2B5EF4-FFF2-40B4-BE49-F238E27FC236}">
                <a16:creationId xmlns:a16="http://schemas.microsoft.com/office/drawing/2014/main" id="{1AD7C5E3-7820-0372-2225-AD27411D833F}"/>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grpSp>
        <p:nvGrpSpPr>
          <p:cNvPr id="9" name="Gruppieren 8">
            <a:extLst>
              <a:ext uri="{FF2B5EF4-FFF2-40B4-BE49-F238E27FC236}">
                <a16:creationId xmlns:a16="http://schemas.microsoft.com/office/drawing/2014/main" id="{3E4CDB45-9507-051E-FC07-208E38906803}"/>
              </a:ext>
            </a:extLst>
          </p:cNvPr>
          <p:cNvGrpSpPr>
            <a:grpSpLocks/>
          </p:cNvGrpSpPr>
          <p:nvPr userDrawn="1"/>
        </p:nvGrpSpPr>
        <p:grpSpPr bwMode="gray">
          <a:xfrm>
            <a:off x="5484000" y="3209400"/>
            <a:ext cx="1224000" cy="439200"/>
            <a:chOff x="11189494" y="381000"/>
            <a:chExt cx="621506" cy="222941"/>
          </a:xfrm>
        </p:grpSpPr>
        <p:sp>
          <p:nvSpPr>
            <p:cNvPr id="10" name="Freihandform: Form 9">
              <a:extLst>
                <a:ext uri="{FF2B5EF4-FFF2-40B4-BE49-F238E27FC236}">
                  <a16:creationId xmlns:a16="http://schemas.microsoft.com/office/drawing/2014/main" id="{77E21D00-0F9F-CF9A-2404-7B982CA99715}"/>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solidFill>
              <a:srgbClr val="000000"/>
            </a:solidFill>
            <a:ln w="9525" cap="flat">
              <a:noFill/>
              <a:prstDash val="solid"/>
              <a:miter/>
            </a:ln>
          </p:spPr>
          <p:txBody>
            <a:bodyPr rtlCol="0" anchor="ctr"/>
            <a:lstStyle/>
            <a:p>
              <a:endParaRPr lang="de-DE" dirty="0"/>
            </a:p>
          </p:txBody>
        </p:sp>
        <p:sp>
          <p:nvSpPr>
            <p:cNvPr id="11" name="Freihandform: Form 10">
              <a:extLst>
                <a:ext uri="{FF2B5EF4-FFF2-40B4-BE49-F238E27FC236}">
                  <a16:creationId xmlns:a16="http://schemas.microsoft.com/office/drawing/2014/main" id="{2B7C94D0-DD91-0D9E-E79B-7B7E82C21C56}"/>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solidFill>
              <a:schemeClr val="accent1"/>
            </a:solidFill>
            <a:ln w="9525" cap="flat">
              <a:noFill/>
              <a:prstDash val="solid"/>
              <a:miter/>
            </a:ln>
          </p:spPr>
          <p:txBody>
            <a:bodyPr rtlCol="0" anchor="ctr"/>
            <a:lstStyle/>
            <a:p>
              <a:endParaRPr lang="de-DE" dirty="0"/>
            </a:p>
          </p:txBody>
        </p:sp>
      </p:grpSp>
    </p:spTree>
    <p:extLst>
      <p:ext uri="{BB962C8B-B14F-4D97-AF65-F5344CB8AC3E}">
        <p14:creationId xmlns:p14="http://schemas.microsoft.com/office/powerpoint/2010/main" val="107831357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Quer Weiß">
    <p:spTree>
      <p:nvGrpSpPr>
        <p:cNvPr id="1" name=""/>
        <p:cNvGrpSpPr/>
        <p:nvPr/>
      </p:nvGrpSpPr>
      <p:grpSpPr>
        <a:xfrm>
          <a:off x="0" y="0"/>
          <a:ext cx="0" cy="0"/>
          <a:chOff x="0" y="0"/>
          <a:chExt cx="0" cy="0"/>
        </a:xfrm>
      </p:grpSpPr>
      <p:sp>
        <p:nvSpPr>
          <p:cNvPr id="16" name="Bildplatzhalter 15">
            <a:extLst>
              <a:ext uri="{FF2B5EF4-FFF2-40B4-BE49-F238E27FC236}">
                <a16:creationId xmlns:a16="http://schemas.microsoft.com/office/drawing/2014/main" id="{E617D12E-D9F2-FE30-962E-F64655611604}"/>
              </a:ext>
            </a:extLst>
          </p:cNvPr>
          <p:cNvSpPr>
            <a:spLocks noGrp="1"/>
          </p:cNvSpPr>
          <p:nvPr userDrawn="1">
            <p:ph type="pic" sz="quarter" idx="13" hasCustomPrompt="1"/>
          </p:nvPr>
        </p:nvSpPr>
        <p:spPr bwMode="gray">
          <a:xfrm>
            <a:off x="0" y="1"/>
            <a:ext cx="12191999" cy="3824287"/>
          </a:xfrm>
        </p:spPr>
        <p:txBody>
          <a:bodyPr tIns="900000" anchor="ctr"/>
          <a:lstStyle>
            <a:lvl1pPr algn="ctr">
              <a:lnSpc>
                <a:spcPct val="100000"/>
              </a:lnSpc>
              <a:spcBef>
                <a:spcPts val="0"/>
              </a:spcBef>
              <a:spcAft>
                <a:spcPts val="0"/>
              </a:spcAft>
              <a:defRPr sz="1000"/>
            </a:lvl1pPr>
          </a:lstStyle>
          <a:p>
            <a:r>
              <a:rPr lang="de-DE" dirty="0"/>
              <a:t>Bild mit einem Klick auf das Symbol einfügen. </a:t>
            </a:r>
            <a:br>
              <a:rPr lang="de-DE" dirty="0"/>
            </a:br>
            <a:br>
              <a:rPr lang="de-DE" dirty="0"/>
            </a:br>
            <a:r>
              <a:rPr lang="de-DE" dirty="0"/>
              <a:t>Alternativ Bild in die Zwischenablage kopieren, </a:t>
            </a:r>
            <a:br>
              <a:rPr lang="de-DE" dirty="0"/>
            </a:br>
            <a:r>
              <a:rPr lang="de-DE" dirty="0"/>
              <a:t>den Platzhalter auswählen und das Bild einfügen.</a:t>
            </a:r>
          </a:p>
        </p:txBody>
      </p:sp>
      <p:sp>
        <p:nvSpPr>
          <p:cNvPr id="2" name="Titel 1">
            <a:extLst>
              <a:ext uri="{FF2B5EF4-FFF2-40B4-BE49-F238E27FC236}">
                <a16:creationId xmlns:a16="http://schemas.microsoft.com/office/drawing/2014/main" id="{D446F4A2-1BBD-C6A2-7866-B5B1968C9412}"/>
              </a:ext>
            </a:extLst>
          </p:cNvPr>
          <p:cNvSpPr>
            <a:spLocks noGrp="1"/>
          </p:cNvSpPr>
          <p:nvPr>
            <p:ph type="ctrTitle"/>
          </p:nvPr>
        </p:nvSpPr>
        <p:spPr bwMode="black">
          <a:xfrm>
            <a:off x="371475" y="4038599"/>
            <a:ext cx="5616575" cy="1694655"/>
          </a:xfrm>
        </p:spPr>
        <p:txBody>
          <a:bodyPr rIns="0" anchor="t"/>
          <a:lstStyle>
            <a:lvl1pPr algn="l">
              <a:defRPr sz="5000">
                <a:solidFill>
                  <a:schemeClr val="accent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17604293-CF1F-A295-5586-92D0F86F4A34}"/>
              </a:ext>
            </a:extLst>
          </p:cNvPr>
          <p:cNvSpPr>
            <a:spLocks noGrp="1"/>
          </p:cNvSpPr>
          <p:nvPr>
            <p:ph type="subTitle" idx="1" hasCustomPrompt="1"/>
          </p:nvPr>
        </p:nvSpPr>
        <p:spPr bwMode="black">
          <a:xfrm>
            <a:off x="371475" y="5733256"/>
            <a:ext cx="5616575" cy="543718"/>
          </a:xfrm>
        </p:spPr>
        <p:txBody>
          <a:bodyPr rIns="0" anchor="b"/>
          <a:lstStyle>
            <a:lvl1pPr marL="0" indent="0" algn="l">
              <a:lnSpc>
                <a:spcPct val="100000"/>
              </a:lnSpc>
              <a:spcBef>
                <a:spcPts val="300"/>
              </a:spcBef>
              <a:spcAft>
                <a:spcPts val="300"/>
              </a:spcAft>
              <a:buNone/>
              <a:defRPr sz="1600">
                <a:solidFill>
                  <a:schemeClr val="tx1"/>
                </a:solidFill>
              </a:defRPr>
            </a:lvl1pPr>
            <a:lvl2pPr marL="0" indent="0" algn="l">
              <a:lnSpc>
                <a:spcPct val="110000"/>
              </a:lnSpc>
              <a:spcBef>
                <a:spcPts val="300"/>
              </a:spcBef>
              <a:spcAft>
                <a:spcPts val="300"/>
              </a:spcAft>
              <a:buNone/>
              <a:defRPr sz="1400">
                <a:solidFill>
                  <a:schemeClr val="tx1"/>
                </a:solidFill>
              </a:defRPr>
            </a:lvl2pPr>
            <a:lvl3pPr marL="0" indent="0" algn="l">
              <a:lnSpc>
                <a:spcPct val="110000"/>
              </a:lnSpc>
              <a:spcBef>
                <a:spcPts val="300"/>
              </a:spcBef>
              <a:spcAft>
                <a:spcPts val="300"/>
              </a:spcAft>
              <a:buNone/>
              <a:defRPr sz="1400">
                <a:solidFill>
                  <a:schemeClr val="tx1"/>
                </a:solidFill>
              </a:defRPr>
            </a:lvl3pPr>
            <a:lvl4pPr marL="0" indent="0" algn="l">
              <a:lnSpc>
                <a:spcPct val="110000"/>
              </a:lnSpc>
              <a:spcBef>
                <a:spcPts val="300"/>
              </a:spcBef>
              <a:spcAft>
                <a:spcPts val="300"/>
              </a:spcAft>
              <a:buNone/>
              <a:defRPr sz="1400">
                <a:solidFill>
                  <a:schemeClr val="tx1"/>
                </a:solidFill>
              </a:defRPr>
            </a:lvl4pPr>
            <a:lvl5pPr marL="0" indent="0" algn="l">
              <a:lnSpc>
                <a:spcPct val="110000"/>
              </a:lnSpc>
              <a:spcBef>
                <a:spcPts val="300"/>
              </a:spcBef>
              <a:spcAft>
                <a:spcPts val="300"/>
              </a:spcAft>
              <a:buNone/>
              <a:defRPr sz="1400">
                <a:solidFill>
                  <a:schemeClr val="tx1"/>
                </a:solidFill>
              </a:defRPr>
            </a:lvl5pPr>
            <a:lvl6pPr marL="0" indent="0" algn="l">
              <a:lnSpc>
                <a:spcPct val="110000"/>
              </a:lnSpc>
              <a:spcBef>
                <a:spcPts val="300"/>
              </a:spcBef>
              <a:spcAft>
                <a:spcPts val="300"/>
              </a:spcAft>
              <a:buNone/>
              <a:defRPr sz="1400">
                <a:solidFill>
                  <a:schemeClr val="tx1"/>
                </a:solidFill>
              </a:defRPr>
            </a:lvl6pPr>
            <a:lvl7pPr marL="0" indent="0" algn="l">
              <a:lnSpc>
                <a:spcPct val="110000"/>
              </a:lnSpc>
              <a:spcBef>
                <a:spcPts val="300"/>
              </a:spcBef>
              <a:spcAft>
                <a:spcPts val="300"/>
              </a:spcAft>
              <a:buNone/>
              <a:defRPr sz="1400">
                <a:solidFill>
                  <a:schemeClr val="tx1"/>
                </a:solidFill>
              </a:defRPr>
            </a:lvl7pPr>
            <a:lvl8pPr marL="0" indent="0" algn="l">
              <a:lnSpc>
                <a:spcPct val="110000"/>
              </a:lnSpc>
              <a:spcBef>
                <a:spcPts val="300"/>
              </a:spcBef>
              <a:spcAft>
                <a:spcPts val="300"/>
              </a:spcAft>
              <a:buNone/>
              <a:defRPr sz="1400">
                <a:solidFill>
                  <a:schemeClr val="tx1"/>
                </a:solidFill>
              </a:defRPr>
            </a:lvl8pPr>
            <a:lvl9pPr marL="0" indent="0" algn="l">
              <a:lnSpc>
                <a:spcPct val="110000"/>
              </a:lnSpc>
              <a:spcBef>
                <a:spcPts val="300"/>
              </a:spcBef>
              <a:spcAft>
                <a:spcPts val="300"/>
              </a:spcAft>
              <a:buNone/>
              <a:defRPr sz="1400">
                <a:solidFill>
                  <a:schemeClr val="tx1"/>
                </a:solidFill>
              </a:defRPr>
            </a:lvl9pPr>
          </a:lstStyle>
          <a:p>
            <a:pPr lvl="0"/>
            <a:r>
              <a:rPr lang="de-DE" dirty="0"/>
              <a:t>Master-Untertitelformat bearbeiten</a:t>
            </a:r>
          </a:p>
        </p:txBody>
      </p:sp>
      <p:sp>
        <p:nvSpPr>
          <p:cNvPr id="19" name="Inhaltsplatzhalter 18">
            <a:extLst>
              <a:ext uri="{FF2B5EF4-FFF2-40B4-BE49-F238E27FC236}">
                <a16:creationId xmlns:a16="http://schemas.microsoft.com/office/drawing/2014/main" id="{EA0F1769-10E8-A988-F711-DB28498A25E4}"/>
              </a:ext>
            </a:extLst>
          </p:cNvPr>
          <p:cNvSpPr>
            <a:spLocks noGrp="1"/>
          </p:cNvSpPr>
          <p:nvPr userDrawn="1">
            <p:ph sz="quarter" idx="14" hasCustomPrompt="1"/>
          </p:nvPr>
        </p:nvSpPr>
        <p:spPr bwMode="black">
          <a:xfrm>
            <a:off x="10488487" y="5553236"/>
            <a:ext cx="1332038" cy="720564"/>
          </a:xfrm>
        </p:spPr>
        <p:txBody>
          <a:bodyPr/>
          <a:lstStyle>
            <a:lvl1pPr marL="0" indent="0" algn="l">
              <a:lnSpc>
                <a:spcPct val="100000"/>
              </a:lnSpc>
              <a:spcBef>
                <a:spcPts val="0"/>
              </a:spcBef>
              <a:spcAft>
                <a:spcPts val="0"/>
              </a:spcAft>
              <a:buFont typeface="Arial" panose="020B0604020202020204" pitchFamily="34" charset="0"/>
              <a:buNone/>
              <a:defRPr sz="100">
                <a:noFill/>
              </a:defRPr>
            </a:lvl1pPr>
            <a:lvl2pPr marL="0" indent="0" algn="l">
              <a:lnSpc>
                <a:spcPct val="100000"/>
              </a:lnSpc>
              <a:spcBef>
                <a:spcPts val="0"/>
              </a:spcBef>
              <a:spcAft>
                <a:spcPts val="0"/>
              </a:spcAft>
              <a:buNone/>
              <a:defRPr sz="100">
                <a:noFill/>
              </a:defRPr>
            </a:lvl2pPr>
            <a:lvl3pPr marL="0" indent="0" algn="l">
              <a:lnSpc>
                <a:spcPct val="100000"/>
              </a:lnSpc>
              <a:spcBef>
                <a:spcPts val="0"/>
              </a:spcBef>
              <a:spcAft>
                <a:spcPts val="0"/>
              </a:spcAft>
              <a:buFont typeface="Arial" panose="020B0604020202020204" pitchFamily="34" charset="0"/>
              <a:buNone/>
              <a:defRPr sz="100">
                <a:noFill/>
              </a:defRPr>
            </a:lvl3pPr>
            <a:lvl4pPr marL="0" indent="0" algn="l">
              <a:lnSpc>
                <a:spcPct val="100000"/>
              </a:lnSpc>
              <a:spcBef>
                <a:spcPts val="0"/>
              </a:spcBef>
              <a:spcAft>
                <a:spcPts val="0"/>
              </a:spcAft>
              <a:buNone/>
              <a:defRPr sz="100">
                <a:noFill/>
              </a:defRPr>
            </a:lvl4pPr>
            <a:lvl5pPr marL="0" indent="0" algn="l">
              <a:lnSpc>
                <a:spcPct val="100000"/>
              </a:lnSpc>
              <a:spcBef>
                <a:spcPts val="0"/>
              </a:spcBef>
              <a:spcAft>
                <a:spcPts val="0"/>
              </a:spcAft>
              <a:buFont typeface="Arial" panose="020B0604020202020204" pitchFamily="34" charset="0"/>
              <a:buNone/>
              <a:defRPr sz="100">
                <a:noFill/>
              </a:defRPr>
            </a:lvl5pPr>
            <a:lvl6pPr marL="0" indent="0" algn="l">
              <a:lnSpc>
                <a:spcPct val="100000"/>
              </a:lnSpc>
              <a:spcBef>
                <a:spcPts val="0"/>
              </a:spcBef>
              <a:spcAft>
                <a:spcPts val="0"/>
              </a:spcAft>
              <a:buFont typeface="Arial" panose="020B0604020202020204" pitchFamily="34" charset="0"/>
              <a:buNone/>
              <a:defRPr sz="100">
                <a:noFill/>
              </a:defRPr>
            </a:lvl6pPr>
            <a:lvl7pPr marL="0" indent="0" algn="l">
              <a:lnSpc>
                <a:spcPct val="100000"/>
              </a:lnSpc>
              <a:spcBef>
                <a:spcPts val="0"/>
              </a:spcBef>
              <a:spcAft>
                <a:spcPts val="0"/>
              </a:spcAft>
              <a:buFont typeface="Arial" panose="020B0604020202020204" pitchFamily="34" charset="0"/>
              <a:buNone/>
              <a:defRPr sz="100">
                <a:noFill/>
              </a:defRPr>
            </a:lvl7pPr>
            <a:lvl8pPr marL="0" indent="0" algn="l">
              <a:lnSpc>
                <a:spcPct val="100000"/>
              </a:lnSpc>
              <a:spcBef>
                <a:spcPts val="0"/>
              </a:spcBef>
              <a:spcAft>
                <a:spcPts val="0"/>
              </a:spcAft>
              <a:buFont typeface="Arial" panose="020B0604020202020204" pitchFamily="34" charset="0"/>
              <a:buNone/>
              <a:defRPr sz="100">
                <a:noFill/>
              </a:defRPr>
            </a:lvl8pPr>
            <a:lvl9pPr marL="0" indent="0" algn="l">
              <a:lnSpc>
                <a:spcPct val="100000"/>
              </a:lnSpc>
              <a:spcBef>
                <a:spcPts val="0"/>
              </a:spcBef>
              <a:spcAft>
                <a:spcPts val="0"/>
              </a:spcAft>
              <a:buFont typeface="Arial" panose="020B0604020202020204" pitchFamily="34" charset="0"/>
              <a:buNone/>
              <a:defRPr sz="100">
                <a:noFill/>
              </a:defRPr>
            </a:lvl9pPr>
          </a:lstStyle>
          <a:p>
            <a:pPr lvl="0"/>
            <a:r>
              <a:rPr lang="de-DE" noProof="1"/>
              <a:t>OE Logoplatzhalter</a:t>
            </a:r>
          </a:p>
        </p:txBody>
      </p:sp>
      <p:sp>
        <p:nvSpPr>
          <p:cNvPr id="4" name="Rechteck 3">
            <a:extLst>
              <a:ext uri="{FF2B5EF4-FFF2-40B4-BE49-F238E27FC236}">
                <a16:creationId xmlns:a16="http://schemas.microsoft.com/office/drawing/2014/main" id="{1CDC56E0-CC7D-87E3-D66D-6BEE83D8AE75}"/>
              </a:ext>
            </a:extLst>
          </p:cNvPr>
          <p:cNvSpPr/>
          <p:nvPr userDrawn="1"/>
        </p:nvSpPr>
        <p:spPr bwMode="gray">
          <a:xfrm>
            <a:off x="12233756" y="5553236"/>
            <a:ext cx="1640680" cy="720564"/>
          </a:xfrm>
          <a:prstGeom prst="rect">
            <a:avLst/>
          </a:prstGeom>
          <a:solidFill>
            <a:schemeClr val="bg1"/>
          </a:solidFill>
          <a:ln w="63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b="1" dirty="0">
                <a:solidFill>
                  <a:schemeClr val="tx1"/>
                </a:solidFill>
              </a:rPr>
              <a:t>OE-Logo (optional)</a:t>
            </a:r>
          </a:p>
          <a:p>
            <a:pPr algn="l"/>
            <a:r>
              <a:rPr lang="de-DE" sz="1000" dirty="0">
                <a:solidFill>
                  <a:schemeClr val="tx1"/>
                </a:solidFill>
              </a:rPr>
              <a:t>mit einem Klick auf das </a:t>
            </a:r>
            <a:br>
              <a:rPr lang="de-DE" sz="1000" dirty="0">
                <a:solidFill>
                  <a:schemeClr val="tx1"/>
                </a:solidFill>
              </a:rPr>
            </a:br>
            <a:r>
              <a:rPr lang="de-DE" sz="1000" dirty="0">
                <a:solidFill>
                  <a:schemeClr val="tx1"/>
                </a:solidFill>
              </a:rPr>
              <a:t>Bild-Symbol einfügen</a:t>
            </a:r>
            <a:endParaRPr lang="de-DE" sz="1000" b="1" dirty="0">
              <a:solidFill>
                <a:schemeClr val="tx1"/>
              </a:solidFill>
            </a:endParaRPr>
          </a:p>
        </p:txBody>
      </p:sp>
      <p:sp>
        <p:nvSpPr>
          <p:cNvPr id="7" name="Datumsplatzhalter 3">
            <a:extLst>
              <a:ext uri="{FF2B5EF4-FFF2-40B4-BE49-F238E27FC236}">
                <a16:creationId xmlns:a16="http://schemas.microsoft.com/office/drawing/2014/main" id="{B05E904A-C9EA-86A7-9664-F1BEB574F064}"/>
              </a:ext>
            </a:extLst>
          </p:cNvPr>
          <p:cNvSpPr txBox="1">
            <a:spLocks/>
          </p:cNvSpPr>
          <p:nvPr userDrawn="1"/>
        </p:nvSpPr>
        <p:spPr bwMode="black">
          <a:xfrm>
            <a:off x="0" y="6858000"/>
            <a:ext cx="0" cy="0"/>
          </a:xfrm>
          <a:prstGeom prst="rect">
            <a:avLst/>
          </a:prstGeom>
        </p:spPr>
        <p:txBody>
          <a:bodyPr vert="horz" wrap="none" lIns="0" tIns="36000" rIns="0" bIns="0" rtlCol="0" anchor="ctr">
            <a:normAutofit fontScale="25000" lnSpcReduction="20000"/>
          </a:bodyPr>
          <a:lstStyle>
            <a:defPPr>
              <a:defRPr lang="de-DE"/>
            </a:defPPr>
            <a:lvl1pPr marL="0" algn="l" defTabSz="914400" rtl="0" eaLnBrk="1" latinLnBrk="0" hangingPunct="1">
              <a:defRPr sz="700" kern="1200">
                <a:no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Datum aus technischen Gründen nicht deaktivieren!</a:t>
            </a:r>
          </a:p>
        </p:txBody>
      </p:sp>
      <p:sp>
        <p:nvSpPr>
          <p:cNvPr id="11" name="Fußzeilenplatzhalter 4">
            <a:extLst>
              <a:ext uri="{FF2B5EF4-FFF2-40B4-BE49-F238E27FC236}">
                <a16:creationId xmlns:a16="http://schemas.microsoft.com/office/drawing/2014/main" id="{146CC5CD-AF6B-4EF0-3308-79576A9AD0C8}"/>
              </a:ext>
            </a:extLst>
          </p:cNvPr>
          <p:cNvSpPr>
            <a:spLocks noGrp="1"/>
          </p:cNvSpPr>
          <p:nvPr>
            <p:ph type="ftr" sz="quarter" idx="11"/>
          </p:nvPr>
        </p:nvSpPr>
        <p:spPr bwMode="black">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12" name="Foliennummernplatzhalter 5">
            <a:extLst>
              <a:ext uri="{FF2B5EF4-FFF2-40B4-BE49-F238E27FC236}">
                <a16:creationId xmlns:a16="http://schemas.microsoft.com/office/drawing/2014/main" id="{4EF9ED98-5AE0-9DB9-A2FD-AB2BDC2F878E}"/>
              </a:ext>
            </a:extLst>
          </p:cNvPr>
          <p:cNvSpPr>
            <a:spLocks noGrp="1"/>
          </p:cNvSpPr>
          <p:nvPr>
            <p:ph type="sldNum" sz="quarter" idx="12"/>
          </p:nvPr>
        </p:nvSpPr>
        <p:spPr bwMode="black">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sp>
        <p:nvSpPr>
          <p:cNvPr id="6" name="SmartArt-Platzhalter 10">
            <a:extLst>
              <a:ext uri="{FF2B5EF4-FFF2-40B4-BE49-F238E27FC236}">
                <a16:creationId xmlns:a16="http://schemas.microsoft.com/office/drawing/2014/main" id="{A96C0EF9-BA74-F815-E094-6E6D6E1F1198}"/>
              </a:ext>
            </a:extLst>
          </p:cNvPr>
          <p:cNvSpPr>
            <a:spLocks noGrp="1" noChangeAspect="1"/>
          </p:cNvSpPr>
          <p:nvPr>
            <p:ph type="dgm" sz="quarter" idx="20" hasCustomPrompt="1"/>
          </p:nvPr>
        </p:nvSpPr>
        <p:spPr bwMode="gray">
          <a:xfrm>
            <a:off x="10710878" y="368661"/>
            <a:ext cx="861983" cy="309203"/>
          </a:xfrm>
          <a:custGeom>
            <a:avLst/>
            <a:gdLst>
              <a:gd name="connsiteX0" fmla="*/ 672615 w 881062"/>
              <a:gd name="connsiteY0" fmla="*/ 316 h 316047"/>
              <a:gd name="connsiteX1" fmla="*/ 881062 w 881062"/>
              <a:gd name="connsiteY1" fmla="*/ 316 h 316047"/>
              <a:gd name="connsiteX2" fmla="*/ 881062 w 881062"/>
              <a:gd name="connsiteY2" fmla="*/ 71315 h 316047"/>
              <a:gd name="connsiteX3" fmla="*/ 820105 w 881062"/>
              <a:gd name="connsiteY3" fmla="*/ 71315 h 316047"/>
              <a:gd name="connsiteX4" fmla="*/ 820105 w 881062"/>
              <a:gd name="connsiteY4" fmla="*/ 316047 h 316047"/>
              <a:gd name="connsiteX5" fmla="*/ 733572 w 881062"/>
              <a:gd name="connsiteY5" fmla="*/ 316047 h 316047"/>
              <a:gd name="connsiteX6" fmla="*/ 733572 w 881062"/>
              <a:gd name="connsiteY6" fmla="*/ 71315 h 316047"/>
              <a:gd name="connsiteX7" fmla="*/ 672615 w 881062"/>
              <a:gd name="connsiteY7" fmla="*/ 71315 h 316047"/>
              <a:gd name="connsiteX8" fmla="*/ 565331 w 881062"/>
              <a:gd name="connsiteY8" fmla="*/ 316 h 316047"/>
              <a:gd name="connsiteX9" fmla="*/ 651859 w 881062"/>
              <a:gd name="connsiteY9" fmla="*/ 316 h 316047"/>
              <a:gd name="connsiteX10" fmla="*/ 651859 w 881062"/>
              <a:gd name="connsiteY10" fmla="*/ 315733 h 316047"/>
              <a:gd name="connsiteX11" fmla="*/ 565331 w 881062"/>
              <a:gd name="connsiteY11" fmla="*/ 315733 h 316047"/>
              <a:gd name="connsiteX12" fmla="*/ 316992 w 881062"/>
              <a:gd name="connsiteY12" fmla="*/ 316 h 316047"/>
              <a:gd name="connsiteX13" fmla="*/ 319603 w 881062"/>
              <a:gd name="connsiteY13" fmla="*/ 316 h 316047"/>
              <a:gd name="connsiteX14" fmla="*/ 319289 w 881062"/>
              <a:gd name="connsiteY14" fmla="*/ 315733 h 316047"/>
              <a:gd name="connsiteX15" fmla="*/ 319243 w 881062"/>
              <a:gd name="connsiteY15" fmla="*/ 315733 h 316047"/>
              <a:gd name="connsiteX16" fmla="*/ 319243 w 881062"/>
              <a:gd name="connsiteY16" fmla="*/ 315729 h 316047"/>
              <a:gd name="connsiteX17" fmla="*/ 0 w 881062"/>
              <a:gd name="connsiteY17" fmla="*/ 315729 h 316047"/>
              <a:gd name="connsiteX18" fmla="*/ 10040 w 881062"/>
              <a:gd name="connsiteY18" fmla="*/ 238565 h 316047"/>
              <a:gd name="connsiteX19" fmla="*/ 319239 w 881062"/>
              <a:gd name="connsiteY19" fmla="*/ 315718 h 316047"/>
              <a:gd name="connsiteX20" fmla="*/ 319236 w 881062"/>
              <a:gd name="connsiteY20" fmla="*/ 315705 h 316047"/>
              <a:gd name="connsiteX21" fmla="*/ 30795 w 881062"/>
              <a:gd name="connsiteY21" fmla="*/ 181522 h 316047"/>
              <a:gd name="connsiteX22" fmla="*/ 72618 w 881062"/>
              <a:gd name="connsiteY22" fmla="*/ 115703 h 316047"/>
              <a:gd name="connsiteX23" fmla="*/ 319230 w 881062"/>
              <a:gd name="connsiteY23" fmla="*/ 315681 h 316047"/>
              <a:gd name="connsiteX24" fmla="*/ 319204 w 881062"/>
              <a:gd name="connsiteY24" fmla="*/ 315579 h 316047"/>
              <a:gd name="connsiteX25" fmla="*/ 118629 w 881062"/>
              <a:gd name="connsiteY25" fmla="*/ 70321 h 316047"/>
              <a:gd name="connsiteX26" fmla="*/ 184766 w 881062"/>
              <a:gd name="connsiteY26" fmla="*/ 29486 h 316047"/>
              <a:gd name="connsiteX27" fmla="*/ 319187 w 881062"/>
              <a:gd name="connsiteY27" fmla="*/ 315512 h 316047"/>
              <a:gd name="connsiteX28" fmla="*/ 242439 w 881062"/>
              <a:gd name="connsiteY28" fmla="*/ 9408 h 316047"/>
              <a:gd name="connsiteX29" fmla="*/ 316992 w 881062"/>
              <a:gd name="connsiteY29" fmla="*/ 316 h 316047"/>
              <a:gd name="connsiteX30" fmla="*/ 450887 w 881062"/>
              <a:gd name="connsiteY30" fmla="*/ 0 h 316047"/>
              <a:gd name="connsiteX31" fmla="*/ 550067 w 881062"/>
              <a:gd name="connsiteY31" fmla="*/ 0 h 316047"/>
              <a:gd name="connsiteX32" fmla="*/ 422343 w 881062"/>
              <a:gd name="connsiteY32" fmla="*/ 158833 h 316047"/>
              <a:gd name="connsiteX33" fmla="*/ 550698 w 881062"/>
              <a:gd name="connsiteY33" fmla="*/ 315733 h 316047"/>
              <a:gd name="connsiteX34" fmla="*/ 454488 w 881062"/>
              <a:gd name="connsiteY34" fmla="*/ 315733 h 316047"/>
              <a:gd name="connsiteX35" fmla="*/ 340045 w 881062"/>
              <a:gd name="connsiteY35" fmla="*/ 192869 h 316047"/>
              <a:gd name="connsiteX36" fmla="*/ 340045 w 881062"/>
              <a:gd name="connsiteY36" fmla="*/ 122548 h 316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81062" h="316047">
                <a:moveTo>
                  <a:pt x="672615" y="316"/>
                </a:moveTo>
                <a:lnTo>
                  <a:pt x="881062" y="316"/>
                </a:lnTo>
                <a:lnTo>
                  <a:pt x="881062" y="71315"/>
                </a:lnTo>
                <a:lnTo>
                  <a:pt x="820105" y="71315"/>
                </a:lnTo>
                <a:lnTo>
                  <a:pt x="820105" y="316047"/>
                </a:lnTo>
                <a:lnTo>
                  <a:pt x="733572" y="316047"/>
                </a:lnTo>
                <a:lnTo>
                  <a:pt x="733572" y="71315"/>
                </a:lnTo>
                <a:lnTo>
                  <a:pt x="672615" y="71315"/>
                </a:lnTo>
                <a:close/>
                <a:moveTo>
                  <a:pt x="565331" y="316"/>
                </a:moveTo>
                <a:lnTo>
                  <a:pt x="651859" y="316"/>
                </a:lnTo>
                <a:lnTo>
                  <a:pt x="651859" y="315733"/>
                </a:lnTo>
                <a:lnTo>
                  <a:pt x="565331" y="315733"/>
                </a:lnTo>
                <a:close/>
                <a:moveTo>
                  <a:pt x="316992" y="316"/>
                </a:moveTo>
                <a:lnTo>
                  <a:pt x="319603" y="316"/>
                </a:lnTo>
                <a:lnTo>
                  <a:pt x="319289" y="315733"/>
                </a:lnTo>
                <a:lnTo>
                  <a:pt x="319243" y="315733"/>
                </a:lnTo>
                <a:lnTo>
                  <a:pt x="319243" y="315729"/>
                </a:lnTo>
                <a:lnTo>
                  <a:pt x="0" y="315729"/>
                </a:lnTo>
                <a:cubicBezTo>
                  <a:pt x="314" y="289122"/>
                  <a:pt x="3556" y="263191"/>
                  <a:pt x="10040" y="238565"/>
                </a:cubicBezTo>
                <a:lnTo>
                  <a:pt x="319239" y="315718"/>
                </a:lnTo>
                <a:lnTo>
                  <a:pt x="319236" y="315705"/>
                </a:lnTo>
                <a:lnTo>
                  <a:pt x="30795" y="181522"/>
                </a:lnTo>
                <a:cubicBezTo>
                  <a:pt x="41825" y="157842"/>
                  <a:pt x="56097" y="135780"/>
                  <a:pt x="72618" y="115703"/>
                </a:cubicBezTo>
                <a:lnTo>
                  <a:pt x="319230" y="315681"/>
                </a:lnTo>
                <a:lnTo>
                  <a:pt x="319204" y="315579"/>
                </a:lnTo>
                <a:lnTo>
                  <a:pt x="118629" y="70321"/>
                </a:lnTo>
                <a:cubicBezTo>
                  <a:pt x="138754" y="54114"/>
                  <a:pt x="160770" y="40518"/>
                  <a:pt x="184766" y="29486"/>
                </a:cubicBezTo>
                <a:lnTo>
                  <a:pt x="319187" y="315512"/>
                </a:lnTo>
                <a:lnTo>
                  <a:pt x="242439" y="9408"/>
                </a:lnTo>
                <a:cubicBezTo>
                  <a:pt x="266435" y="3556"/>
                  <a:pt x="291376" y="316"/>
                  <a:pt x="316992" y="316"/>
                </a:cubicBezTo>
                <a:close/>
                <a:moveTo>
                  <a:pt x="450887" y="0"/>
                </a:moveTo>
                <a:lnTo>
                  <a:pt x="550067" y="0"/>
                </a:lnTo>
                <a:lnTo>
                  <a:pt x="422343" y="158833"/>
                </a:lnTo>
                <a:lnTo>
                  <a:pt x="550698" y="315733"/>
                </a:lnTo>
                <a:lnTo>
                  <a:pt x="454488" y="315733"/>
                </a:lnTo>
                <a:lnTo>
                  <a:pt x="340045" y="192869"/>
                </a:lnTo>
                <a:lnTo>
                  <a:pt x="340045" y="122548"/>
                </a:lnTo>
                <a:close/>
              </a:path>
            </a:pathLst>
          </a:custGeom>
          <a:solidFill>
            <a:schemeClr val="bg1"/>
          </a:solidFill>
        </p:spPr>
        <p:txBody>
          <a:bodyPr wrap="none">
            <a:noAutofit/>
          </a:bodyPr>
          <a:lstStyle>
            <a:lvl1pPr>
              <a:defRPr sz="100">
                <a:solidFill>
                  <a:schemeClr val="tx1">
                    <a:alpha val="0"/>
                  </a:schemeClr>
                </a:solidFill>
              </a:defRPr>
            </a:lvl1pPr>
          </a:lstStyle>
          <a:p>
            <a:r>
              <a:rPr lang="de-DE" noProof="1"/>
              <a:t> dsafasdfadsfdsfasdfsadfasdfadsf sdaf asdfasdf</a:t>
            </a:r>
          </a:p>
        </p:txBody>
      </p:sp>
    </p:spTree>
    <p:extLst>
      <p:ext uri="{BB962C8B-B14F-4D97-AF65-F5344CB8AC3E}">
        <p14:creationId xmlns:p14="http://schemas.microsoft.com/office/powerpoint/2010/main" val="385470920"/>
      </p:ext>
    </p:extLst>
  </p:cSld>
  <p:clrMapOvr>
    <a:masterClrMapping/>
  </p:clrMapOvr>
  <p:transition>
    <p:fade/>
  </p:transition>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genden">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60EB3CE-8FA7-6B59-50FD-F65D29AB3304}"/>
              </a:ext>
            </a:extLst>
          </p:cNvPr>
          <p:cNvSpPr txBox="1">
            <a:spLocks/>
          </p:cNvSpPr>
          <p:nvPr userDrawn="1"/>
        </p:nvSpPr>
        <p:spPr bwMode="gray">
          <a:xfrm>
            <a:off x="1234988" y="1592263"/>
            <a:ext cx="10585538" cy="3457574"/>
          </a:xfrm>
          <a:prstGeom prst="rect">
            <a:avLst/>
          </a:prstGeom>
          <a:noFill/>
        </p:spPr>
        <p:txBody>
          <a:bodyPr wrap="square" lIns="0" tIns="0" rIns="0" bIns="0" rtlCol="0" anchor="ctr">
            <a:noAutofit/>
          </a:bodyPr>
          <a:lstStyle/>
          <a:p>
            <a:pPr marL="0" indent="0" algn="l" defTabSz="914347">
              <a:lnSpc>
                <a:spcPct val="110000"/>
              </a:lnSpc>
              <a:spcBef>
                <a:spcPts val="300"/>
              </a:spcBef>
              <a:spcAft>
                <a:spcPts val="300"/>
              </a:spcAft>
              <a:buClr>
                <a:schemeClr val="accent1"/>
              </a:buClr>
              <a:buSzPct val="90000"/>
              <a:buFont typeface="Wingdings" panose="05000000000000000000" pitchFamily="2" charset="2"/>
              <a:buNone/>
            </a:pPr>
            <a:r>
              <a:rPr lang="de-DE" sz="12000" b="1" dirty="0">
                <a:solidFill>
                  <a:schemeClr val="bg1"/>
                </a:solidFill>
              </a:rPr>
              <a:t>Agenden</a:t>
            </a:r>
          </a:p>
        </p:txBody>
      </p:sp>
      <p:grpSp>
        <p:nvGrpSpPr>
          <p:cNvPr id="5" name="Gruppieren 4">
            <a:extLst>
              <a:ext uri="{FF2B5EF4-FFF2-40B4-BE49-F238E27FC236}">
                <a16:creationId xmlns:a16="http://schemas.microsoft.com/office/drawing/2014/main" id="{25244B92-11CA-AA31-8AB9-45C253E1FCD6}"/>
              </a:ext>
            </a:extLst>
          </p:cNvPr>
          <p:cNvGrpSpPr/>
          <p:nvPr userDrawn="1"/>
        </p:nvGrpSpPr>
        <p:grpSpPr>
          <a:xfrm>
            <a:off x="9749847" y="2816226"/>
            <a:ext cx="1207276" cy="1009648"/>
            <a:chOff x="9336214" y="2528900"/>
            <a:chExt cx="1980368" cy="1656188"/>
          </a:xfrm>
        </p:grpSpPr>
        <p:cxnSp>
          <p:nvCxnSpPr>
            <p:cNvPr id="7" name="Gerader Verbinder 6">
              <a:extLst>
                <a:ext uri="{FF2B5EF4-FFF2-40B4-BE49-F238E27FC236}">
                  <a16:creationId xmlns:a16="http://schemas.microsoft.com/office/drawing/2014/main" id="{92178F17-D259-CFA4-628D-049EBD28B82E}"/>
                </a:ext>
              </a:extLst>
            </p:cNvPr>
            <p:cNvCxnSpPr>
              <a:cxnSpLocks/>
            </p:cNvCxnSpPr>
            <p:nvPr userDrawn="1"/>
          </p:nvCxnSpPr>
          <p:spPr bwMode="gray">
            <a:xfrm>
              <a:off x="9336214" y="3356994"/>
              <a:ext cx="1980368" cy="0"/>
            </a:xfrm>
            <a:prstGeom prst="line">
              <a:avLst/>
            </a:prstGeom>
            <a:ln w="152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aute 4">
              <a:extLst>
                <a:ext uri="{FF2B5EF4-FFF2-40B4-BE49-F238E27FC236}">
                  <a16:creationId xmlns:a16="http://schemas.microsoft.com/office/drawing/2014/main" id="{27EC8CEF-7F13-B3B5-1CA9-5784DB43CE28}"/>
                </a:ext>
              </a:extLst>
            </p:cNvPr>
            <p:cNvSpPr/>
            <p:nvPr userDrawn="1"/>
          </p:nvSpPr>
          <p:spPr bwMode="gray">
            <a:xfrm>
              <a:off x="10488488" y="2528900"/>
              <a:ext cx="828094" cy="1656188"/>
            </a:xfrm>
            <a:custGeom>
              <a:avLst/>
              <a:gdLst>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0 w 648072"/>
                <a:gd name="connsiteY4" fmla="*/ 32403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4" fmla="*/ 91440 w 648072"/>
                <a:gd name="connsiteY4" fmla="*/ 415476 h 648072"/>
                <a:gd name="connsiteX0" fmla="*/ 0 w 648072"/>
                <a:gd name="connsiteY0" fmla="*/ 324036 h 648072"/>
                <a:gd name="connsiteX1" fmla="*/ 324036 w 648072"/>
                <a:gd name="connsiteY1" fmla="*/ 0 h 648072"/>
                <a:gd name="connsiteX2" fmla="*/ 648072 w 648072"/>
                <a:gd name="connsiteY2" fmla="*/ 324036 h 648072"/>
                <a:gd name="connsiteX3" fmla="*/ 324036 w 648072"/>
                <a:gd name="connsiteY3" fmla="*/ 648072 h 648072"/>
                <a:gd name="connsiteX0" fmla="*/ 0 w 324036"/>
                <a:gd name="connsiteY0" fmla="*/ 0 h 648072"/>
                <a:gd name="connsiteX1" fmla="*/ 324036 w 324036"/>
                <a:gd name="connsiteY1" fmla="*/ 324036 h 648072"/>
                <a:gd name="connsiteX2" fmla="*/ 0 w 324036"/>
                <a:gd name="connsiteY2" fmla="*/ 648072 h 648072"/>
              </a:gdLst>
              <a:ahLst/>
              <a:cxnLst>
                <a:cxn ang="0">
                  <a:pos x="connsiteX0" y="connsiteY0"/>
                </a:cxn>
                <a:cxn ang="0">
                  <a:pos x="connsiteX1" y="connsiteY1"/>
                </a:cxn>
                <a:cxn ang="0">
                  <a:pos x="connsiteX2" y="connsiteY2"/>
                </a:cxn>
              </a:cxnLst>
              <a:rect l="l" t="t" r="r" b="b"/>
              <a:pathLst>
                <a:path w="324036" h="648072">
                  <a:moveTo>
                    <a:pt x="0" y="0"/>
                  </a:moveTo>
                  <a:lnTo>
                    <a:pt x="324036" y="324036"/>
                  </a:lnTo>
                  <a:lnTo>
                    <a:pt x="0" y="648072"/>
                  </a:lnTo>
                </a:path>
              </a:pathLst>
            </a:custGeom>
            <a:noFill/>
            <a:ln w="152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lIns="144000" tIns="144000" rIns="144000" bIns="144000" rtlCol="0" anchor="ctr"/>
            <a:lstStyle/>
            <a:p>
              <a:pPr algn="ctr"/>
              <a:endParaRPr lang="de-DE" sz="1400" b="1" dirty="0">
                <a:solidFill>
                  <a:schemeClr val="bg1"/>
                </a:solidFill>
              </a:endParaRPr>
            </a:p>
          </p:txBody>
        </p:sp>
      </p:grpSp>
    </p:spTree>
    <p:extLst>
      <p:ext uri="{BB962C8B-B14F-4D97-AF65-F5344CB8AC3E}">
        <p14:creationId xmlns:p14="http://schemas.microsoft.com/office/powerpoint/2010/main" val="802008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CD1E56A9-7120-0C1B-1DFE-FB4F2B9F90B7}"/>
              </a:ext>
            </a:extLst>
          </p:cNvPr>
          <p:cNvSpPr/>
          <p:nvPr userDrawn="1"/>
        </p:nvSpPr>
        <p:spPr bwMode="gray">
          <a:xfrm>
            <a:off x="10091738" y="1"/>
            <a:ext cx="2100262" cy="6857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CAF5B4F9-46BC-DCE2-AB96-AC7CB76E8AD8}"/>
              </a:ext>
            </a:extLst>
          </p:cNvPr>
          <p:cNvSpPr>
            <a:spLocks noGrp="1"/>
          </p:cNvSpPr>
          <p:nvPr>
            <p:ph type="title" hasCustomPrompt="1"/>
          </p:nvPr>
        </p:nvSpPr>
        <p:spPr bwMode="black">
          <a:xfrm>
            <a:off x="371475" y="368299"/>
            <a:ext cx="1728788" cy="1008063"/>
          </a:xfrm>
        </p:spPr>
        <p:txBody>
          <a:bodyPr tIns="252000"/>
          <a:lstStyle>
            <a:lvl1pPr>
              <a:defRPr sz="2100">
                <a:solidFill>
                  <a:schemeClr val="bg1"/>
                </a:solidFill>
              </a:defRPr>
            </a:lvl1pPr>
          </a:lstStyle>
          <a:p>
            <a:r>
              <a:rPr lang="de-DE" dirty="0"/>
              <a:t>Inhalte</a:t>
            </a:r>
          </a:p>
        </p:txBody>
      </p:sp>
      <p:sp>
        <p:nvSpPr>
          <p:cNvPr id="7" name="Textplatzhalter 6">
            <a:extLst>
              <a:ext uri="{FF2B5EF4-FFF2-40B4-BE49-F238E27FC236}">
                <a16:creationId xmlns:a16="http://schemas.microsoft.com/office/drawing/2014/main" id="{3A62E724-8D8E-017B-D237-54AB651DA617}"/>
              </a:ext>
            </a:extLst>
          </p:cNvPr>
          <p:cNvSpPr>
            <a:spLocks noGrp="1"/>
          </p:cNvSpPr>
          <p:nvPr>
            <p:ph type="body" sz="quarter" idx="13"/>
          </p:nvPr>
        </p:nvSpPr>
        <p:spPr bwMode="black">
          <a:xfrm>
            <a:off x="2316163" y="368300"/>
            <a:ext cx="6588125" cy="4681538"/>
          </a:xfrm>
        </p:spPr>
        <p:txBody>
          <a:bodyPr tIns="252000"/>
          <a:lstStyle>
            <a:lvl1pPr marL="540000" indent="-540000">
              <a:lnSpc>
                <a:spcPct val="85000"/>
              </a:lnSpc>
              <a:spcBef>
                <a:spcPts val="1800"/>
              </a:spcBef>
              <a:spcAft>
                <a:spcPts val="600"/>
              </a:spcAft>
              <a:buClr>
                <a:schemeClr val="bg1"/>
              </a:buClr>
              <a:buFont typeface="+mj-lt"/>
              <a:buAutoNum type="arabicPeriod"/>
              <a:defRPr sz="3500">
                <a:solidFill>
                  <a:schemeClr val="accent1">
                    <a:lumMod val="20000"/>
                    <a:lumOff val="80000"/>
                  </a:schemeClr>
                </a:solidFill>
                <a:latin typeface="+mj-lt"/>
              </a:defRPr>
            </a:lvl1pPr>
            <a:lvl2pPr marL="808038" indent="-268288">
              <a:lnSpc>
                <a:spcPct val="100000"/>
              </a:lnSpc>
              <a:spcBef>
                <a:spcPts val="200"/>
              </a:spcBef>
              <a:spcAft>
                <a:spcPts val="400"/>
              </a:spcAft>
              <a:buClr>
                <a:schemeClr val="bg1"/>
              </a:buClr>
              <a:defRPr sz="1600">
                <a:solidFill>
                  <a:schemeClr val="bg1"/>
                </a:solidFill>
              </a:defRPr>
            </a:lvl2pPr>
            <a:lvl3pPr marL="808038" indent="-268288">
              <a:lnSpc>
                <a:spcPct val="100000"/>
              </a:lnSpc>
              <a:spcBef>
                <a:spcPts val="200"/>
              </a:spcBef>
              <a:spcAft>
                <a:spcPts val="400"/>
              </a:spcAft>
              <a:buClr>
                <a:schemeClr val="bg1"/>
              </a:buClr>
              <a:buFont typeface="+mj-lt"/>
              <a:buAutoNum type="alphaLcPeriod"/>
              <a:defRPr sz="1600">
                <a:solidFill>
                  <a:schemeClr val="bg1"/>
                </a:solidFill>
              </a:defRPr>
            </a:lvl3pPr>
            <a:lvl4pPr marL="540000" indent="0">
              <a:lnSpc>
                <a:spcPct val="100000"/>
              </a:lnSpc>
              <a:spcBef>
                <a:spcPts val="200"/>
              </a:spcBef>
              <a:spcAft>
                <a:spcPts val="400"/>
              </a:spcAft>
              <a:buNone/>
              <a:defRPr sz="1600" b="0">
                <a:solidFill>
                  <a:schemeClr val="bg1"/>
                </a:solidFill>
              </a:defRPr>
            </a:lvl4pPr>
            <a:lvl5pPr marL="540000" indent="0">
              <a:lnSpc>
                <a:spcPct val="100000"/>
              </a:lnSpc>
              <a:spcBef>
                <a:spcPts val="200"/>
              </a:spcBef>
              <a:spcAft>
                <a:spcPts val="400"/>
              </a:spcAft>
              <a:buFont typeface="Arial" panose="020B0604020202020204" pitchFamily="34" charset="0"/>
              <a:buNone/>
              <a:defRPr sz="1600" b="0">
                <a:solidFill>
                  <a:schemeClr val="bg1"/>
                </a:solidFill>
              </a:defRPr>
            </a:lvl5pPr>
            <a:lvl6pPr marL="540000" indent="0">
              <a:lnSpc>
                <a:spcPct val="100000"/>
              </a:lnSpc>
              <a:spcBef>
                <a:spcPts val="200"/>
              </a:spcBef>
              <a:spcAft>
                <a:spcPts val="400"/>
              </a:spcAft>
              <a:defRPr sz="1600" b="0">
                <a:solidFill>
                  <a:schemeClr val="bg1"/>
                </a:solidFill>
              </a:defRPr>
            </a:lvl6pPr>
            <a:lvl7pPr marL="540000" indent="0">
              <a:lnSpc>
                <a:spcPct val="100000"/>
              </a:lnSpc>
              <a:spcBef>
                <a:spcPts val="200"/>
              </a:spcBef>
              <a:spcAft>
                <a:spcPts val="400"/>
              </a:spcAft>
              <a:defRPr sz="1600" b="0">
                <a:solidFill>
                  <a:schemeClr val="bg1"/>
                </a:solidFill>
              </a:defRPr>
            </a:lvl7pPr>
            <a:lvl8pPr marL="540000" indent="0">
              <a:lnSpc>
                <a:spcPct val="100000"/>
              </a:lnSpc>
              <a:spcBef>
                <a:spcPts val="200"/>
              </a:spcBef>
              <a:spcAft>
                <a:spcPts val="400"/>
              </a:spcAft>
              <a:defRPr sz="1600" b="0">
                <a:solidFill>
                  <a:schemeClr val="bg1"/>
                </a:solidFill>
              </a:defRPr>
            </a:lvl8pPr>
            <a:lvl9pPr marL="540000" indent="0">
              <a:lnSpc>
                <a:spcPct val="100000"/>
              </a:lnSpc>
              <a:spcBef>
                <a:spcPts val="200"/>
              </a:spcBef>
              <a:spcAft>
                <a:spcPts val="400"/>
              </a:spcAft>
              <a:defRPr sz="18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Datumsplatzhalter 3">
            <a:extLst>
              <a:ext uri="{FF2B5EF4-FFF2-40B4-BE49-F238E27FC236}">
                <a16:creationId xmlns:a16="http://schemas.microsoft.com/office/drawing/2014/main" id="{AA1E83E6-0784-7D15-05B6-ECA93ACB4E01}"/>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51DD828E-57E0-4E4C-B748-89321C57273A}" type="datetime1">
              <a:rPr lang="de-DE" smtClean="0"/>
              <a:t>07.07.2025</a:t>
            </a:fld>
            <a:endParaRPr lang="de-DE" dirty="0"/>
          </a:p>
        </p:txBody>
      </p:sp>
      <p:sp>
        <p:nvSpPr>
          <p:cNvPr id="4" name="Fußzeilenplatzhalter 4">
            <a:extLst>
              <a:ext uri="{FF2B5EF4-FFF2-40B4-BE49-F238E27FC236}">
                <a16:creationId xmlns:a16="http://schemas.microsoft.com/office/drawing/2014/main" id="{64CFC666-FAD5-95CE-AB04-8312C38E5E37}"/>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5" name="Foliennummernplatzhalter 5">
            <a:extLst>
              <a:ext uri="{FF2B5EF4-FFF2-40B4-BE49-F238E27FC236}">
                <a16:creationId xmlns:a16="http://schemas.microsoft.com/office/drawing/2014/main" id="{E88CBA03-8F50-B545-A32B-4EB8051F12C7}"/>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grpSp>
        <p:nvGrpSpPr>
          <p:cNvPr id="6" name="Gruppieren 8">
            <a:extLst>
              <a:ext uri="{FF2B5EF4-FFF2-40B4-BE49-F238E27FC236}">
                <a16:creationId xmlns:a16="http://schemas.microsoft.com/office/drawing/2014/main" id="{4F193AEC-6C33-5D16-E8BD-11008ABD0D26}"/>
              </a:ext>
            </a:extLst>
          </p:cNvPr>
          <p:cNvGrpSpPr>
            <a:grpSpLocks/>
          </p:cNvGrpSpPr>
          <p:nvPr userDrawn="1"/>
        </p:nvGrpSpPr>
        <p:grpSpPr bwMode="gray">
          <a:xfrm>
            <a:off x="10710878" y="368659"/>
            <a:ext cx="861983" cy="309203"/>
            <a:chOff x="11189494" y="381000"/>
            <a:chExt cx="621506" cy="222941"/>
          </a:xfrm>
        </p:grpSpPr>
        <p:sp>
          <p:nvSpPr>
            <p:cNvPr id="12" name="Freihandform: Form 9">
              <a:extLst>
                <a:ext uri="{FF2B5EF4-FFF2-40B4-BE49-F238E27FC236}">
                  <a16:creationId xmlns:a16="http://schemas.microsoft.com/office/drawing/2014/main" id="{BA3CA40A-7851-2B35-5B5A-35D208E18409}"/>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solidFill>
              <a:srgbClr val="000000"/>
            </a:solidFill>
            <a:ln w="9525" cap="flat">
              <a:noFill/>
              <a:prstDash val="solid"/>
              <a:miter/>
            </a:ln>
          </p:spPr>
          <p:txBody>
            <a:bodyPr rtlCol="0" anchor="ctr"/>
            <a:lstStyle/>
            <a:p>
              <a:endParaRPr lang="de-DE" dirty="0"/>
            </a:p>
          </p:txBody>
        </p:sp>
        <p:sp>
          <p:nvSpPr>
            <p:cNvPr id="13" name="Freihandform: Form 10">
              <a:extLst>
                <a:ext uri="{FF2B5EF4-FFF2-40B4-BE49-F238E27FC236}">
                  <a16:creationId xmlns:a16="http://schemas.microsoft.com/office/drawing/2014/main" id="{E7EC9A8E-93DF-7D38-89A8-78C0093850F3}"/>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solidFill>
              <a:schemeClr val="accent1"/>
            </a:solid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320507919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Blau">
    <p:bg>
      <p:bgPr>
        <a:solidFill>
          <a:schemeClr val="accent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CD1E56A9-7120-0C1B-1DFE-FB4F2B9F90B7}"/>
              </a:ext>
            </a:extLst>
          </p:cNvPr>
          <p:cNvSpPr/>
          <p:nvPr userDrawn="1"/>
        </p:nvSpPr>
        <p:spPr bwMode="gray">
          <a:xfrm>
            <a:off x="10091738" y="0"/>
            <a:ext cx="2100262" cy="6857999"/>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CAF5B4F9-46BC-DCE2-AB96-AC7CB76E8AD8}"/>
              </a:ext>
            </a:extLst>
          </p:cNvPr>
          <p:cNvSpPr>
            <a:spLocks noGrp="1"/>
          </p:cNvSpPr>
          <p:nvPr>
            <p:ph type="title" hasCustomPrompt="1"/>
          </p:nvPr>
        </p:nvSpPr>
        <p:spPr bwMode="black">
          <a:xfrm>
            <a:off x="371475" y="368300"/>
            <a:ext cx="1728788" cy="1008063"/>
          </a:xfrm>
        </p:spPr>
        <p:txBody>
          <a:bodyPr tIns="252000"/>
          <a:lstStyle>
            <a:lvl1pPr>
              <a:defRPr sz="2100">
                <a:solidFill>
                  <a:schemeClr val="bg1"/>
                </a:solidFill>
              </a:defRPr>
            </a:lvl1pPr>
          </a:lstStyle>
          <a:p>
            <a:r>
              <a:rPr lang="de-DE" dirty="0"/>
              <a:t>Inhalte</a:t>
            </a:r>
          </a:p>
        </p:txBody>
      </p:sp>
      <p:sp>
        <p:nvSpPr>
          <p:cNvPr id="6" name="Datumsplatzhalter 3">
            <a:extLst>
              <a:ext uri="{FF2B5EF4-FFF2-40B4-BE49-F238E27FC236}">
                <a16:creationId xmlns:a16="http://schemas.microsoft.com/office/drawing/2014/main" id="{C2C08001-0F3C-B494-75F8-9E71BBFF6810}"/>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1D4E72CD-DAC9-42E7-BC50-8E112B40726C}" type="datetime1">
              <a:rPr lang="de-DE" smtClean="0"/>
              <a:t>07.07.2025</a:t>
            </a:fld>
            <a:endParaRPr lang="de-DE" dirty="0"/>
          </a:p>
        </p:txBody>
      </p:sp>
      <p:sp>
        <p:nvSpPr>
          <p:cNvPr id="15" name="Fußzeilenplatzhalter 4">
            <a:extLst>
              <a:ext uri="{FF2B5EF4-FFF2-40B4-BE49-F238E27FC236}">
                <a16:creationId xmlns:a16="http://schemas.microsoft.com/office/drawing/2014/main" id="{B6259812-E65C-E700-2748-83B9B6FC5AE1}"/>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16" name="Foliennummernplatzhalter 5">
            <a:extLst>
              <a:ext uri="{FF2B5EF4-FFF2-40B4-BE49-F238E27FC236}">
                <a16:creationId xmlns:a16="http://schemas.microsoft.com/office/drawing/2014/main" id="{09484FD1-E4AD-217E-F687-4A210DD2A549}"/>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grpSp>
        <p:nvGrpSpPr>
          <p:cNvPr id="4" name="Gruppieren 8">
            <a:extLst>
              <a:ext uri="{FF2B5EF4-FFF2-40B4-BE49-F238E27FC236}">
                <a16:creationId xmlns:a16="http://schemas.microsoft.com/office/drawing/2014/main" id="{76DED8B8-EFA6-718F-9119-0912343D0EB1}"/>
              </a:ext>
            </a:extLst>
          </p:cNvPr>
          <p:cNvGrpSpPr>
            <a:grpSpLocks/>
          </p:cNvGrpSpPr>
          <p:nvPr userDrawn="1"/>
        </p:nvGrpSpPr>
        <p:grpSpPr bwMode="gray">
          <a:xfrm>
            <a:off x="10710878" y="368659"/>
            <a:ext cx="861983" cy="309203"/>
            <a:chOff x="11189494" y="381000"/>
            <a:chExt cx="621506" cy="222941"/>
          </a:xfrm>
          <a:solidFill>
            <a:schemeClr val="bg1"/>
          </a:solidFill>
        </p:grpSpPr>
        <p:sp>
          <p:nvSpPr>
            <p:cNvPr id="5" name="Freihandform: Form 9">
              <a:extLst>
                <a:ext uri="{FF2B5EF4-FFF2-40B4-BE49-F238E27FC236}">
                  <a16:creationId xmlns:a16="http://schemas.microsoft.com/office/drawing/2014/main" id="{234776EF-E104-BAD6-7E97-FEE9CFC66A6D}"/>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grpFill/>
            <a:ln w="9525" cap="flat">
              <a:noFill/>
              <a:prstDash val="solid"/>
              <a:miter/>
            </a:ln>
          </p:spPr>
          <p:txBody>
            <a:bodyPr rtlCol="0" anchor="ctr"/>
            <a:lstStyle/>
            <a:p>
              <a:endParaRPr lang="de-DE" dirty="0"/>
            </a:p>
          </p:txBody>
        </p:sp>
        <p:sp>
          <p:nvSpPr>
            <p:cNvPr id="12" name="Freihandform: Form 10">
              <a:extLst>
                <a:ext uri="{FF2B5EF4-FFF2-40B4-BE49-F238E27FC236}">
                  <a16:creationId xmlns:a16="http://schemas.microsoft.com/office/drawing/2014/main" id="{AB56C35B-7BF5-A86F-9241-BB993C9B0B83}"/>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grpFill/>
            <a:ln w="9525" cap="flat">
              <a:noFill/>
              <a:prstDash val="solid"/>
              <a:miter/>
            </a:ln>
          </p:spPr>
          <p:txBody>
            <a:bodyPr rtlCol="0" anchor="ctr"/>
            <a:lstStyle/>
            <a:p>
              <a:endParaRPr lang="de-DE"/>
            </a:p>
          </p:txBody>
        </p:sp>
      </p:grpSp>
      <p:sp>
        <p:nvSpPr>
          <p:cNvPr id="7" name="Textplatzhalter 6">
            <a:extLst>
              <a:ext uri="{FF2B5EF4-FFF2-40B4-BE49-F238E27FC236}">
                <a16:creationId xmlns:a16="http://schemas.microsoft.com/office/drawing/2014/main" id="{8158AFF2-074B-D1FB-1C41-F829102F48FF}"/>
              </a:ext>
            </a:extLst>
          </p:cNvPr>
          <p:cNvSpPr>
            <a:spLocks noGrp="1"/>
          </p:cNvSpPr>
          <p:nvPr>
            <p:ph type="body" sz="quarter" idx="13"/>
          </p:nvPr>
        </p:nvSpPr>
        <p:spPr bwMode="black">
          <a:xfrm>
            <a:off x="2316163" y="368300"/>
            <a:ext cx="6588125" cy="4681538"/>
          </a:xfrm>
        </p:spPr>
        <p:txBody>
          <a:bodyPr tIns="252000"/>
          <a:lstStyle>
            <a:lvl1pPr marL="540000" indent="-540000">
              <a:lnSpc>
                <a:spcPct val="85000"/>
              </a:lnSpc>
              <a:spcBef>
                <a:spcPts val="1800"/>
              </a:spcBef>
              <a:spcAft>
                <a:spcPts val="600"/>
              </a:spcAft>
              <a:buClr>
                <a:schemeClr val="bg1"/>
              </a:buClr>
              <a:buFont typeface="+mj-lt"/>
              <a:buAutoNum type="arabicPeriod"/>
              <a:defRPr sz="3500">
                <a:solidFill>
                  <a:schemeClr val="accent1">
                    <a:lumMod val="20000"/>
                    <a:lumOff val="80000"/>
                  </a:schemeClr>
                </a:solidFill>
                <a:latin typeface="+mj-lt"/>
              </a:defRPr>
            </a:lvl1pPr>
            <a:lvl2pPr marL="808038" indent="-268288">
              <a:lnSpc>
                <a:spcPct val="100000"/>
              </a:lnSpc>
              <a:spcBef>
                <a:spcPts val="200"/>
              </a:spcBef>
              <a:spcAft>
                <a:spcPts val="400"/>
              </a:spcAft>
              <a:buClr>
                <a:schemeClr val="bg1"/>
              </a:buClr>
              <a:defRPr sz="1600">
                <a:solidFill>
                  <a:schemeClr val="bg1"/>
                </a:solidFill>
              </a:defRPr>
            </a:lvl2pPr>
            <a:lvl3pPr marL="808038" indent="-268288">
              <a:lnSpc>
                <a:spcPct val="100000"/>
              </a:lnSpc>
              <a:spcBef>
                <a:spcPts val="200"/>
              </a:spcBef>
              <a:spcAft>
                <a:spcPts val="400"/>
              </a:spcAft>
              <a:buClr>
                <a:schemeClr val="bg1"/>
              </a:buClr>
              <a:buFont typeface="+mj-lt"/>
              <a:buAutoNum type="alphaLcPeriod"/>
              <a:defRPr sz="1600">
                <a:solidFill>
                  <a:schemeClr val="bg1"/>
                </a:solidFill>
              </a:defRPr>
            </a:lvl3pPr>
            <a:lvl4pPr marL="540000" indent="0">
              <a:lnSpc>
                <a:spcPct val="100000"/>
              </a:lnSpc>
              <a:spcBef>
                <a:spcPts val="200"/>
              </a:spcBef>
              <a:spcAft>
                <a:spcPts val="400"/>
              </a:spcAft>
              <a:buNone/>
              <a:defRPr sz="1600" b="0">
                <a:solidFill>
                  <a:schemeClr val="bg1"/>
                </a:solidFill>
              </a:defRPr>
            </a:lvl4pPr>
            <a:lvl5pPr marL="540000" indent="0">
              <a:lnSpc>
                <a:spcPct val="100000"/>
              </a:lnSpc>
              <a:spcBef>
                <a:spcPts val="200"/>
              </a:spcBef>
              <a:spcAft>
                <a:spcPts val="400"/>
              </a:spcAft>
              <a:buFont typeface="Arial" panose="020B0604020202020204" pitchFamily="34" charset="0"/>
              <a:buNone/>
              <a:defRPr sz="1600" b="0">
                <a:solidFill>
                  <a:schemeClr val="bg1"/>
                </a:solidFill>
              </a:defRPr>
            </a:lvl5pPr>
            <a:lvl6pPr marL="540000" indent="0">
              <a:lnSpc>
                <a:spcPct val="100000"/>
              </a:lnSpc>
              <a:spcBef>
                <a:spcPts val="200"/>
              </a:spcBef>
              <a:spcAft>
                <a:spcPts val="400"/>
              </a:spcAft>
              <a:defRPr sz="1600" b="0">
                <a:solidFill>
                  <a:schemeClr val="bg1"/>
                </a:solidFill>
              </a:defRPr>
            </a:lvl6pPr>
            <a:lvl7pPr marL="540000" indent="0">
              <a:lnSpc>
                <a:spcPct val="100000"/>
              </a:lnSpc>
              <a:spcBef>
                <a:spcPts val="200"/>
              </a:spcBef>
              <a:spcAft>
                <a:spcPts val="400"/>
              </a:spcAft>
              <a:defRPr sz="1600" b="0">
                <a:solidFill>
                  <a:schemeClr val="bg1"/>
                </a:solidFill>
              </a:defRPr>
            </a:lvl7pPr>
            <a:lvl8pPr marL="540000" indent="0">
              <a:lnSpc>
                <a:spcPct val="100000"/>
              </a:lnSpc>
              <a:spcBef>
                <a:spcPts val="200"/>
              </a:spcBef>
              <a:spcAft>
                <a:spcPts val="400"/>
              </a:spcAft>
              <a:defRPr sz="1600" b="0">
                <a:solidFill>
                  <a:schemeClr val="bg1"/>
                </a:solidFill>
              </a:defRPr>
            </a:lvl8pPr>
            <a:lvl9pPr marL="540000" indent="0">
              <a:lnSpc>
                <a:spcPct val="100000"/>
              </a:lnSpc>
              <a:spcBef>
                <a:spcPts val="200"/>
              </a:spcBef>
              <a:spcAft>
                <a:spcPts val="400"/>
              </a:spcAft>
              <a:defRPr sz="18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99970532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Zweispaltig">
    <p:bg>
      <p:bgPr>
        <a:solidFill>
          <a:schemeClr val="accent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CD1E56A9-7120-0C1B-1DFE-FB4F2B9F90B7}"/>
              </a:ext>
            </a:extLst>
          </p:cNvPr>
          <p:cNvSpPr/>
          <p:nvPr userDrawn="1"/>
        </p:nvSpPr>
        <p:spPr bwMode="gray">
          <a:xfrm>
            <a:off x="10091738" y="0"/>
            <a:ext cx="2100262" cy="6857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CAF5B4F9-46BC-DCE2-AB96-AC7CB76E8AD8}"/>
              </a:ext>
            </a:extLst>
          </p:cNvPr>
          <p:cNvSpPr>
            <a:spLocks noGrp="1"/>
          </p:cNvSpPr>
          <p:nvPr>
            <p:ph type="title" hasCustomPrompt="1"/>
          </p:nvPr>
        </p:nvSpPr>
        <p:spPr bwMode="black">
          <a:xfrm>
            <a:off x="371475" y="368299"/>
            <a:ext cx="1728788" cy="1008063"/>
          </a:xfrm>
        </p:spPr>
        <p:txBody>
          <a:bodyPr tIns="252000"/>
          <a:lstStyle>
            <a:lvl1pPr>
              <a:defRPr sz="2100">
                <a:solidFill>
                  <a:schemeClr val="bg1"/>
                </a:solidFill>
              </a:defRPr>
            </a:lvl1pPr>
          </a:lstStyle>
          <a:p>
            <a:r>
              <a:rPr lang="de-DE" dirty="0"/>
              <a:t>Inhalte</a:t>
            </a:r>
          </a:p>
        </p:txBody>
      </p:sp>
      <p:sp>
        <p:nvSpPr>
          <p:cNvPr id="3" name="Datumsplatzhalter 3">
            <a:extLst>
              <a:ext uri="{FF2B5EF4-FFF2-40B4-BE49-F238E27FC236}">
                <a16:creationId xmlns:a16="http://schemas.microsoft.com/office/drawing/2014/main" id="{9BE5E7D9-65C6-9061-D956-2409B92BA4B5}"/>
              </a:ext>
            </a:extLst>
          </p:cNvPr>
          <p:cNvSpPr>
            <a:spLocks noGrp="1"/>
          </p:cNvSpPr>
          <p:nvPr>
            <p:ph type="dt" sz="half" idx="10"/>
          </p:nvPr>
        </p:nvSpPr>
        <p:spPr bwMode="gray">
          <a:xfrm>
            <a:off x="0" y="6858000"/>
            <a:ext cx="0" cy="0"/>
          </a:xfrm>
          <a:prstGeom prst="rect">
            <a:avLst/>
          </a:prstGeom>
        </p:spPr>
        <p:txBody>
          <a:bodyPr wrap="none">
            <a:normAutofit/>
          </a:bodyPr>
          <a:lstStyle>
            <a:lvl1pPr>
              <a:defRPr>
                <a:noFill/>
              </a:defRPr>
            </a:lvl1pPr>
          </a:lstStyle>
          <a:p>
            <a:fld id="{C8F630D1-A455-47AA-93C5-6A54107F936E}" type="datetime1">
              <a:rPr lang="de-DE" smtClean="0"/>
              <a:t>07.07.2025</a:t>
            </a:fld>
            <a:endParaRPr lang="de-DE" dirty="0"/>
          </a:p>
        </p:txBody>
      </p:sp>
      <p:sp>
        <p:nvSpPr>
          <p:cNvPr id="4" name="Fußzeilenplatzhalter 4">
            <a:extLst>
              <a:ext uri="{FF2B5EF4-FFF2-40B4-BE49-F238E27FC236}">
                <a16:creationId xmlns:a16="http://schemas.microsoft.com/office/drawing/2014/main" id="{6AE2B0FA-73E6-CDD3-8A4F-6051AF035EA6}"/>
              </a:ext>
            </a:extLst>
          </p:cNvPr>
          <p:cNvSpPr>
            <a:spLocks noGrp="1"/>
          </p:cNvSpPr>
          <p:nvPr>
            <p:ph type="ftr" sz="quarter" idx="11"/>
          </p:nvPr>
        </p:nvSpPr>
        <p:spPr bwMode="gray">
          <a:xfrm>
            <a:off x="0" y="6858000"/>
            <a:ext cx="0" cy="0"/>
          </a:xfrm>
        </p:spPr>
        <p:txBody>
          <a:bodyPr wrap="none">
            <a:normAutofit/>
          </a:bodyPr>
          <a:lstStyle>
            <a:lvl1pPr>
              <a:defRPr sz="100">
                <a:noFill/>
              </a:defRPr>
            </a:lvl1pPr>
          </a:lstStyle>
          <a:p>
            <a:r>
              <a:rPr lang="de-DE"/>
              <a:t>Vorname Name - Präsentationstitel</a:t>
            </a:r>
            <a:endParaRPr lang="de-DE" dirty="0"/>
          </a:p>
        </p:txBody>
      </p:sp>
      <p:sp>
        <p:nvSpPr>
          <p:cNvPr id="5" name="Foliennummernplatzhalter 5">
            <a:extLst>
              <a:ext uri="{FF2B5EF4-FFF2-40B4-BE49-F238E27FC236}">
                <a16:creationId xmlns:a16="http://schemas.microsoft.com/office/drawing/2014/main" id="{03FB7E51-B660-A4E3-16CE-5C9FC11BF706}"/>
              </a:ext>
            </a:extLst>
          </p:cNvPr>
          <p:cNvSpPr>
            <a:spLocks noGrp="1"/>
          </p:cNvSpPr>
          <p:nvPr>
            <p:ph type="sldNum" sz="quarter" idx="12"/>
          </p:nvPr>
        </p:nvSpPr>
        <p:spPr bwMode="gray">
          <a:xfrm>
            <a:off x="0" y="6858000"/>
            <a:ext cx="0" cy="0"/>
          </a:xfrm>
        </p:spPr>
        <p:txBody>
          <a:bodyPr wrap="none">
            <a:normAutofit/>
          </a:bodyPr>
          <a:lstStyle>
            <a:lvl1pPr>
              <a:defRPr sz="100">
                <a:noFill/>
              </a:defRPr>
            </a:lvl1pPr>
          </a:lstStyle>
          <a:p>
            <a:fld id="{776FC98F-84AD-404B-BCCB-49E092AA6DE0}" type="slidenum">
              <a:rPr lang="de-DE" smtClean="0"/>
              <a:pPr/>
              <a:t>‹Nr.›</a:t>
            </a:fld>
            <a:endParaRPr lang="de-DE" dirty="0"/>
          </a:p>
        </p:txBody>
      </p:sp>
      <p:grpSp>
        <p:nvGrpSpPr>
          <p:cNvPr id="12" name="Gruppieren 8">
            <a:extLst>
              <a:ext uri="{FF2B5EF4-FFF2-40B4-BE49-F238E27FC236}">
                <a16:creationId xmlns:a16="http://schemas.microsoft.com/office/drawing/2014/main" id="{59902170-140E-DD1B-0ABE-04793B9D1C0F}"/>
              </a:ext>
            </a:extLst>
          </p:cNvPr>
          <p:cNvGrpSpPr>
            <a:grpSpLocks/>
          </p:cNvGrpSpPr>
          <p:nvPr userDrawn="1"/>
        </p:nvGrpSpPr>
        <p:grpSpPr bwMode="gray">
          <a:xfrm>
            <a:off x="10710878" y="368659"/>
            <a:ext cx="861983" cy="309203"/>
            <a:chOff x="11189494" y="381000"/>
            <a:chExt cx="621506" cy="222941"/>
          </a:xfrm>
        </p:grpSpPr>
        <p:sp>
          <p:nvSpPr>
            <p:cNvPr id="13" name="Freihandform: Form 9">
              <a:extLst>
                <a:ext uri="{FF2B5EF4-FFF2-40B4-BE49-F238E27FC236}">
                  <a16:creationId xmlns:a16="http://schemas.microsoft.com/office/drawing/2014/main" id="{C5FE5ADF-144A-6881-EE4F-B970B5A2EAE1}"/>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solidFill>
              <a:srgbClr val="000000"/>
            </a:solidFill>
            <a:ln w="9525" cap="flat">
              <a:noFill/>
              <a:prstDash val="solid"/>
              <a:miter/>
            </a:ln>
          </p:spPr>
          <p:txBody>
            <a:bodyPr rtlCol="0" anchor="ctr"/>
            <a:lstStyle/>
            <a:p>
              <a:endParaRPr lang="de-DE" dirty="0"/>
            </a:p>
          </p:txBody>
        </p:sp>
        <p:sp>
          <p:nvSpPr>
            <p:cNvPr id="14" name="Freihandform: Form 10">
              <a:extLst>
                <a:ext uri="{FF2B5EF4-FFF2-40B4-BE49-F238E27FC236}">
                  <a16:creationId xmlns:a16="http://schemas.microsoft.com/office/drawing/2014/main" id="{A0DD601B-ADFA-837B-6B1A-5F76F3B3FCB5}"/>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solidFill>
              <a:schemeClr val="accent1"/>
            </a:solidFill>
            <a:ln w="9525" cap="flat">
              <a:noFill/>
              <a:prstDash val="solid"/>
              <a:miter/>
            </a:ln>
          </p:spPr>
          <p:txBody>
            <a:bodyPr rtlCol="0" anchor="ctr"/>
            <a:lstStyle/>
            <a:p>
              <a:endParaRPr lang="de-DE"/>
            </a:p>
          </p:txBody>
        </p:sp>
      </p:grpSp>
      <p:sp>
        <p:nvSpPr>
          <p:cNvPr id="7" name="Textplatzhalter 6">
            <a:extLst>
              <a:ext uri="{FF2B5EF4-FFF2-40B4-BE49-F238E27FC236}">
                <a16:creationId xmlns:a16="http://schemas.microsoft.com/office/drawing/2014/main" id="{3D1336DF-F71A-7856-88D0-0CE77A6C8D38}"/>
              </a:ext>
            </a:extLst>
          </p:cNvPr>
          <p:cNvSpPr>
            <a:spLocks noGrp="1"/>
          </p:cNvSpPr>
          <p:nvPr>
            <p:ph type="body" sz="quarter" idx="13"/>
          </p:nvPr>
        </p:nvSpPr>
        <p:spPr bwMode="black">
          <a:xfrm>
            <a:off x="2316163" y="368300"/>
            <a:ext cx="6588125" cy="4681538"/>
          </a:xfrm>
        </p:spPr>
        <p:txBody>
          <a:bodyPr tIns="252000"/>
          <a:lstStyle>
            <a:lvl1pPr marL="540000" indent="-540000">
              <a:lnSpc>
                <a:spcPct val="85000"/>
              </a:lnSpc>
              <a:spcBef>
                <a:spcPts val="1800"/>
              </a:spcBef>
              <a:spcAft>
                <a:spcPts val="600"/>
              </a:spcAft>
              <a:buClr>
                <a:schemeClr val="bg1"/>
              </a:buClr>
              <a:buFont typeface="+mj-lt"/>
              <a:buAutoNum type="arabicPeriod"/>
              <a:defRPr sz="3500">
                <a:solidFill>
                  <a:schemeClr val="accent1">
                    <a:lumMod val="20000"/>
                    <a:lumOff val="80000"/>
                  </a:schemeClr>
                </a:solidFill>
                <a:latin typeface="+mj-lt"/>
              </a:defRPr>
            </a:lvl1pPr>
            <a:lvl2pPr marL="808038" indent="-268288">
              <a:lnSpc>
                <a:spcPct val="100000"/>
              </a:lnSpc>
              <a:spcBef>
                <a:spcPts val="200"/>
              </a:spcBef>
              <a:spcAft>
                <a:spcPts val="400"/>
              </a:spcAft>
              <a:buClr>
                <a:schemeClr val="bg1"/>
              </a:buClr>
              <a:defRPr sz="1600">
                <a:solidFill>
                  <a:schemeClr val="bg1"/>
                </a:solidFill>
              </a:defRPr>
            </a:lvl2pPr>
            <a:lvl3pPr marL="808038" indent="-268288">
              <a:lnSpc>
                <a:spcPct val="100000"/>
              </a:lnSpc>
              <a:spcBef>
                <a:spcPts val="200"/>
              </a:spcBef>
              <a:spcAft>
                <a:spcPts val="400"/>
              </a:spcAft>
              <a:buClr>
                <a:schemeClr val="bg1"/>
              </a:buClr>
              <a:buFont typeface="+mj-lt"/>
              <a:buAutoNum type="alphaLcPeriod"/>
              <a:defRPr sz="1600">
                <a:solidFill>
                  <a:schemeClr val="bg1"/>
                </a:solidFill>
              </a:defRPr>
            </a:lvl3pPr>
            <a:lvl4pPr marL="540000" indent="0">
              <a:lnSpc>
                <a:spcPct val="100000"/>
              </a:lnSpc>
              <a:spcBef>
                <a:spcPts val="200"/>
              </a:spcBef>
              <a:spcAft>
                <a:spcPts val="400"/>
              </a:spcAft>
              <a:buNone/>
              <a:defRPr sz="1600" b="0">
                <a:solidFill>
                  <a:schemeClr val="bg1"/>
                </a:solidFill>
              </a:defRPr>
            </a:lvl4pPr>
            <a:lvl5pPr marL="540000" indent="0">
              <a:lnSpc>
                <a:spcPct val="100000"/>
              </a:lnSpc>
              <a:spcBef>
                <a:spcPts val="200"/>
              </a:spcBef>
              <a:spcAft>
                <a:spcPts val="400"/>
              </a:spcAft>
              <a:buFont typeface="Arial" panose="020B0604020202020204" pitchFamily="34" charset="0"/>
              <a:buNone/>
              <a:defRPr sz="1600" b="0">
                <a:solidFill>
                  <a:schemeClr val="bg1"/>
                </a:solidFill>
              </a:defRPr>
            </a:lvl5pPr>
            <a:lvl6pPr marL="540000" indent="0">
              <a:lnSpc>
                <a:spcPct val="100000"/>
              </a:lnSpc>
              <a:spcBef>
                <a:spcPts val="200"/>
              </a:spcBef>
              <a:spcAft>
                <a:spcPts val="400"/>
              </a:spcAft>
              <a:defRPr sz="1600" b="0">
                <a:solidFill>
                  <a:schemeClr val="bg1"/>
                </a:solidFill>
              </a:defRPr>
            </a:lvl6pPr>
            <a:lvl7pPr marL="540000" indent="0">
              <a:lnSpc>
                <a:spcPct val="100000"/>
              </a:lnSpc>
              <a:spcBef>
                <a:spcPts val="200"/>
              </a:spcBef>
              <a:spcAft>
                <a:spcPts val="400"/>
              </a:spcAft>
              <a:defRPr sz="1600" b="0">
                <a:solidFill>
                  <a:schemeClr val="bg1"/>
                </a:solidFill>
              </a:defRPr>
            </a:lvl7pPr>
            <a:lvl8pPr marL="540000" indent="0">
              <a:lnSpc>
                <a:spcPct val="100000"/>
              </a:lnSpc>
              <a:spcBef>
                <a:spcPts val="200"/>
              </a:spcBef>
              <a:spcAft>
                <a:spcPts val="400"/>
              </a:spcAft>
              <a:defRPr sz="1600" b="0">
                <a:solidFill>
                  <a:schemeClr val="bg1"/>
                </a:solidFill>
              </a:defRPr>
            </a:lvl8pPr>
            <a:lvl9pPr marL="540000" indent="0">
              <a:lnSpc>
                <a:spcPct val="100000"/>
              </a:lnSpc>
              <a:spcBef>
                <a:spcPts val="200"/>
              </a:spcBef>
              <a:spcAft>
                <a:spcPts val="400"/>
              </a:spcAft>
              <a:defRPr sz="1800" b="0">
                <a:solidFill>
                  <a:schemeClr val="bg1"/>
                </a:solidFill>
              </a:defRPr>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415739620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2AC8670-2373-ACE7-1748-0B4F79D1DCA9}"/>
              </a:ext>
            </a:extLst>
          </p:cNvPr>
          <p:cNvSpPr>
            <a:spLocks noGrp="1"/>
          </p:cNvSpPr>
          <p:nvPr>
            <p:ph type="title"/>
          </p:nvPr>
        </p:nvSpPr>
        <p:spPr bwMode="gray">
          <a:xfrm>
            <a:off x="371475" y="368907"/>
            <a:ext cx="11449050" cy="1007455"/>
          </a:xfrm>
          <a:prstGeom prst="rect">
            <a:avLst/>
          </a:prstGeom>
        </p:spPr>
        <p:txBody>
          <a:bodyPr vert="horz" lIns="0" tIns="0" rIns="0" bIns="0" rtlCol="0" anchor="t">
            <a:noAutofit/>
          </a:bodyPr>
          <a:lstStyle/>
          <a:p>
            <a:pPr lvl="0"/>
            <a:r>
              <a:rPr lang="de-DE" dirty="0"/>
              <a:t>Mastertitelformat bearbeiten</a:t>
            </a:r>
          </a:p>
        </p:txBody>
      </p:sp>
      <p:sp>
        <p:nvSpPr>
          <p:cNvPr id="3" name="Textplatzhalter 2">
            <a:extLst>
              <a:ext uri="{FF2B5EF4-FFF2-40B4-BE49-F238E27FC236}">
                <a16:creationId xmlns:a16="http://schemas.microsoft.com/office/drawing/2014/main" id="{4AF615B8-B68C-BFF2-C357-D019188813E1}"/>
              </a:ext>
            </a:extLst>
          </p:cNvPr>
          <p:cNvSpPr>
            <a:spLocks noGrp="1"/>
          </p:cNvSpPr>
          <p:nvPr>
            <p:ph type="body" idx="1"/>
          </p:nvPr>
        </p:nvSpPr>
        <p:spPr bwMode="gray">
          <a:xfrm>
            <a:off x="371475" y="1592262"/>
            <a:ext cx="11449050" cy="4681538"/>
          </a:xfrm>
          <a:prstGeom prst="rect">
            <a:avLst/>
          </a:prstGeom>
        </p:spPr>
        <p:txBody>
          <a:bodyPr vert="horz" lIns="0" tIns="0" rIns="0" bIns="0" rtlCol="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5" name="Fußzeilenplatzhalter 4">
            <a:extLst>
              <a:ext uri="{FF2B5EF4-FFF2-40B4-BE49-F238E27FC236}">
                <a16:creationId xmlns:a16="http://schemas.microsoft.com/office/drawing/2014/main" id="{EA10645A-C6A4-0669-9312-4601E18860CE}"/>
              </a:ext>
            </a:extLst>
          </p:cNvPr>
          <p:cNvSpPr>
            <a:spLocks noGrp="1"/>
          </p:cNvSpPr>
          <p:nvPr>
            <p:ph type="ftr" sz="quarter" idx="3"/>
          </p:nvPr>
        </p:nvSpPr>
        <p:spPr bwMode="gray">
          <a:xfrm>
            <a:off x="2100263" y="6273800"/>
            <a:ext cx="5832475" cy="584200"/>
          </a:xfrm>
          <a:prstGeom prst="rect">
            <a:avLst/>
          </a:prstGeom>
        </p:spPr>
        <p:txBody>
          <a:bodyPr vert="horz" lIns="0" tIns="36000" rIns="0" bIns="0" rtlCol="0" anchor="ctr">
            <a:noAutofit/>
          </a:bodyPr>
          <a:lstStyle>
            <a:lvl1pPr algn="l">
              <a:defRPr sz="1100">
                <a:solidFill>
                  <a:schemeClr val="bg2"/>
                </a:solidFill>
              </a:defRPr>
            </a:lvl1pPr>
          </a:lstStyle>
          <a:p>
            <a:r>
              <a:rPr lang="de-DE" noProof="1"/>
              <a:t>Vorname Name - Präsentationstitel</a:t>
            </a:r>
          </a:p>
        </p:txBody>
      </p:sp>
      <p:sp>
        <p:nvSpPr>
          <p:cNvPr id="6" name="Foliennummernplatzhalter 5">
            <a:extLst>
              <a:ext uri="{FF2B5EF4-FFF2-40B4-BE49-F238E27FC236}">
                <a16:creationId xmlns:a16="http://schemas.microsoft.com/office/drawing/2014/main" id="{215839F2-D397-6E48-3A61-2C5024B4E3CF}"/>
              </a:ext>
            </a:extLst>
          </p:cNvPr>
          <p:cNvSpPr>
            <a:spLocks noGrp="1"/>
          </p:cNvSpPr>
          <p:nvPr>
            <p:ph type="sldNum" sz="quarter" idx="4"/>
          </p:nvPr>
        </p:nvSpPr>
        <p:spPr bwMode="gray">
          <a:xfrm>
            <a:off x="371475" y="6273800"/>
            <a:ext cx="575953" cy="584200"/>
          </a:xfrm>
          <a:prstGeom prst="rect">
            <a:avLst/>
          </a:prstGeom>
        </p:spPr>
        <p:txBody>
          <a:bodyPr vert="horz" lIns="0" tIns="36000" rIns="0" bIns="0" rtlCol="0" anchor="ctr">
            <a:noAutofit/>
          </a:bodyPr>
          <a:lstStyle>
            <a:lvl1pPr algn="l">
              <a:defRPr sz="1100">
                <a:solidFill>
                  <a:schemeClr val="bg2"/>
                </a:solidFill>
              </a:defRPr>
            </a:lvl1pPr>
          </a:lstStyle>
          <a:p>
            <a:fld id="{776FC98F-84AD-404B-BCCB-49E092AA6DE0}" type="slidenum">
              <a:rPr lang="de-DE" noProof="1" smtClean="0"/>
              <a:pPr/>
              <a:t>‹Nr.›</a:t>
            </a:fld>
            <a:endParaRPr lang="de-DE" noProof="1"/>
          </a:p>
        </p:txBody>
      </p:sp>
      <p:grpSp>
        <p:nvGrpSpPr>
          <p:cNvPr id="35" name="Gruppieren 34">
            <a:extLst>
              <a:ext uri="{FF2B5EF4-FFF2-40B4-BE49-F238E27FC236}">
                <a16:creationId xmlns:a16="http://schemas.microsoft.com/office/drawing/2014/main" id="{890F709B-A2DC-57A5-E7E6-8518482A8044}"/>
              </a:ext>
            </a:extLst>
          </p:cNvPr>
          <p:cNvGrpSpPr>
            <a:grpSpLocks/>
          </p:cNvGrpSpPr>
          <p:nvPr userDrawn="1"/>
        </p:nvGrpSpPr>
        <p:grpSpPr bwMode="gray">
          <a:xfrm>
            <a:off x="11140463" y="6437457"/>
            <a:ext cx="689586" cy="247362"/>
            <a:chOff x="11189494" y="381000"/>
            <a:chExt cx="621506" cy="222941"/>
          </a:xfrm>
        </p:grpSpPr>
        <p:sp>
          <p:nvSpPr>
            <p:cNvPr id="36" name="Freihandform: Form 35">
              <a:extLst>
                <a:ext uri="{FF2B5EF4-FFF2-40B4-BE49-F238E27FC236}">
                  <a16:creationId xmlns:a16="http://schemas.microsoft.com/office/drawing/2014/main" id="{5EBFDC3C-E9B5-878F-6873-AAF6A36E7689}"/>
                </a:ext>
              </a:extLst>
            </p:cNvPr>
            <p:cNvSpPr/>
            <p:nvPr/>
          </p:nvSpPr>
          <p:spPr bwMode="gray">
            <a:xfrm>
              <a:off x="11360511" y="381000"/>
              <a:ext cx="450489" cy="222941"/>
            </a:xfrm>
            <a:custGeom>
              <a:avLst/>
              <a:gdLst>
                <a:gd name="connsiteX0" fmla="*/ 303449 w 450489"/>
                <a:gd name="connsiteY0" fmla="*/ 222 h 222941"/>
                <a:gd name="connsiteX1" fmla="*/ 450489 w 450489"/>
                <a:gd name="connsiteY1" fmla="*/ 222 h 222941"/>
                <a:gd name="connsiteX2" fmla="*/ 450489 w 450489"/>
                <a:gd name="connsiteY2" fmla="*/ 50305 h 222941"/>
                <a:gd name="connsiteX3" fmla="*/ 407489 w 450489"/>
                <a:gd name="connsiteY3" fmla="*/ 50305 h 222941"/>
                <a:gd name="connsiteX4" fmla="*/ 407489 w 450489"/>
                <a:gd name="connsiteY4" fmla="*/ 222941 h 222941"/>
                <a:gd name="connsiteX5" fmla="*/ 346449 w 450489"/>
                <a:gd name="connsiteY5" fmla="*/ 222941 h 222941"/>
                <a:gd name="connsiteX6" fmla="*/ 346449 w 450489"/>
                <a:gd name="connsiteY6" fmla="*/ 50305 h 222941"/>
                <a:gd name="connsiteX7" fmla="*/ 303449 w 450489"/>
                <a:gd name="connsiteY7" fmla="*/ 50305 h 222941"/>
                <a:gd name="connsiteX8" fmla="*/ 227770 w 450489"/>
                <a:gd name="connsiteY8" fmla="*/ 222 h 222941"/>
                <a:gd name="connsiteX9" fmla="*/ 288808 w 450489"/>
                <a:gd name="connsiteY9" fmla="*/ 222 h 222941"/>
                <a:gd name="connsiteX10" fmla="*/ 288808 w 450489"/>
                <a:gd name="connsiteY10" fmla="*/ 222719 h 222941"/>
                <a:gd name="connsiteX11" fmla="*/ 227770 w 450489"/>
                <a:gd name="connsiteY11" fmla="*/ 222719 h 222941"/>
                <a:gd name="connsiteX12" fmla="*/ 52591 w 450489"/>
                <a:gd name="connsiteY12" fmla="*/ 222 h 222941"/>
                <a:gd name="connsiteX13" fmla="*/ 54433 w 450489"/>
                <a:gd name="connsiteY13" fmla="*/ 222 h 222941"/>
                <a:gd name="connsiteX14" fmla="*/ 54211 w 450489"/>
                <a:gd name="connsiteY14" fmla="*/ 222719 h 222941"/>
                <a:gd name="connsiteX15" fmla="*/ 54179 w 450489"/>
                <a:gd name="connsiteY15" fmla="*/ 222719 h 222941"/>
                <a:gd name="connsiteX16" fmla="*/ 0 w 450489"/>
                <a:gd name="connsiteY16" fmla="*/ 6637 h 222941"/>
                <a:gd name="connsiteX17" fmla="*/ 52591 w 450489"/>
                <a:gd name="connsiteY17" fmla="*/ 222 h 222941"/>
                <a:gd name="connsiteX18" fmla="*/ 147041 w 450489"/>
                <a:gd name="connsiteY18" fmla="*/ 0 h 222941"/>
                <a:gd name="connsiteX19" fmla="*/ 217003 w 450489"/>
                <a:gd name="connsiteY19" fmla="*/ 0 h 222941"/>
                <a:gd name="connsiteX20" fmla="*/ 126906 w 450489"/>
                <a:gd name="connsiteY20" fmla="*/ 112042 h 222941"/>
                <a:gd name="connsiteX21" fmla="*/ 217448 w 450489"/>
                <a:gd name="connsiteY21" fmla="*/ 222719 h 222941"/>
                <a:gd name="connsiteX22" fmla="*/ 149581 w 450489"/>
                <a:gd name="connsiteY22" fmla="*/ 222719 h 222941"/>
                <a:gd name="connsiteX23" fmla="*/ 68852 w 450489"/>
                <a:gd name="connsiteY23" fmla="*/ 136051 h 222941"/>
                <a:gd name="connsiteX24" fmla="*/ 68852 w 450489"/>
                <a:gd name="connsiteY24" fmla="*/ 86446 h 22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0489" h="222941">
                  <a:moveTo>
                    <a:pt x="303449" y="222"/>
                  </a:moveTo>
                  <a:lnTo>
                    <a:pt x="450489" y="222"/>
                  </a:lnTo>
                  <a:lnTo>
                    <a:pt x="450489" y="50305"/>
                  </a:lnTo>
                  <a:lnTo>
                    <a:pt x="407489" y="50305"/>
                  </a:lnTo>
                  <a:lnTo>
                    <a:pt x="407489" y="222941"/>
                  </a:lnTo>
                  <a:lnTo>
                    <a:pt x="346449" y="222941"/>
                  </a:lnTo>
                  <a:lnTo>
                    <a:pt x="346449" y="50305"/>
                  </a:lnTo>
                  <a:lnTo>
                    <a:pt x="303449" y="50305"/>
                  </a:lnTo>
                  <a:close/>
                  <a:moveTo>
                    <a:pt x="227770" y="222"/>
                  </a:moveTo>
                  <a:lnTo>
                    <a:pt x="288808" y="222"/>
                  </a:lnTo>
                  <a:lnTo>
                    <a:pt x="288808" y="222719"/>
                  </a:lnTo>
                  <a:lnTo>
                    <a:pt x="227770" y="222719"/>
                  </a:lnTo>
                  <a:close/>
                  <a:moveTo>
                    <a:pt x="52591" y="222"/>
                  </a:moveTo>
                  <a:lnTo>
                    <a:pt x="54433" y="222"/>
                  </a:lnTo>
                  <a:lnTo>
                    <a:pt x="54211" y="222719"/>
                  </a:lnTo>
                  <a:lnTo>
                    <a:pt x="54179" y="222719"/>
                  </a:lnTo>
                  <a:lnTo>
                    <a:pt x="0" y="6637"/>
                  </a:lnTo>
                  <a:cubicBezTo>
                    <a:pt x="16927" y="2509"/>
                    <a:pt x="34521" y="222"/>
                    <a:pt x="52591" y="222"/>
                  </a:cubicBezTo>
                  <a:close/>
                  <a:moveTo>
                    <a:pt x="147041" y="0"/>
                  </a:moveTo>
                  <a:lnTo>
                    <a:pt x="217003" y="0"/>
                  </a:lnTo>
                  <a:lnTo>
                    <a:pt x="126906" y="112042"/>
                  </a:lnTo>
                  <a:lnTo>
                    <a:pt x="217448" y="222719"/>
                  </a:lnTo>
                  <a:lnTo>
                    <a:pt x="149581" y="222719"/>
                  </a:lnTo>
                  <a:lnTo>
                    <a:pt x="68852" y="136051"/>
                  </a:lnTo>
                  <a:lnTo>
                    <a:pt x="68852" y="86446"/>
                  </a:lnTo>
                  <a:close/>
                </a:path>
              </a:pathLst>
            </a:custGeom>
            <a:solidFill>
              <a:srgbClr val="000000"/>
            </a:solidFill>
            <a:ln w="9525" cap="flat">
              <a:noFill/>
              <a:prstDash val="solid"/>
              <a:miter/>
            </a:ln>
          </p:spPr>
          <p:txBody>
            <a:bodyPr rtlCol="0" anchor="ctr"/>
            <a:lstStyle/>
            <a:p>
              <a:endParaRPr lang="de-DE" dirty="0"/>
            </a:p>
          </p:txBody>
        </p:sp>
        <p:sp>
          <p:nvSpPr>
            <p:cNvPr id="37" name="Freihandform: Form 36">
              <a:extLst>
                <a:ext uri="{FF2B5EF4-FFF2-40B4-BE49-F238E27FC236}">
                  <a16:creationId xmlns:a16="http://schemas.microsoft.com/office/drawing/2014/main" id="{6035EDC6-B9F4-55AD-87D2-DD2E60B1592D}"/>
                </a:ext>
              </a:extLst>
            </p:cNvPr>
            <p:cNvSpPr/>
            <p:nvPr/>
          </p:nvSpPr>
          <p:spPr bwMode="gray">
            <a:xfrm>
              <a:off x="11189494" y="401800"/>
              <a:ext cx="225229" cy="201918"/>
            </a:xfrm>
            <a:custGeom>
              <a:avLst/>
              <a:gdLst>
                <a:gd name="connsiteX0" fmla="*/ 225193 w 225229"/>
                <a:gd name="connsiteY0" fmla="*/ 201842 h 201918"/>
                <a:gd name="connsiteX1" fmla="*/ 225228 w 225229"/>
                <a:gd name="connsiteY1" fmla="*/ 201885 h 201918"/>
                <a:gd name="connsiteX2" fmla="*/ 225228 w 225229"/>
                <a:gd name="connsiteY2" fmla="*/ 201917 h 201918"/>
                <a:gd name="connsiteX3" fmla="*/ 7082 w 225229"/>
                <a:gd name="connsiteY3" fmla="*/ 147485 h 201918"/>
                <a:gd name="connsiteX4" fmla="*/ 225228 w 225229"/>
                <a:gd name="connsiteY4" fmla="*/ 201918 h 201918"/>
                <a:gd name="connsiteX5" fmla="*/ 0 w 225229"/>
                <a:gd name="connsiteY5" fmla="*/ 201918 h 201918"/>
                <a:gd name="connsiteX6" fmla="*/ 7082 w 225229"/>
                <a:gd name="connsiteY6" fmla="*/ 147485 h 201918"/>
                <a:gd name="connsiteX7" fmla="*/ 51226 w 225229"/>
                <a:gd name="connsiteY7" fmla="*/ 60817 h 201918"/>
                <a:gd name="connsiteX8" fmla="*/ 225229 w 225229"/>
                <a:gd name="connsiteY8" fmla="*/ 201918 h 201918"/>
                <a:gd name="connsiteX9" fmla="*/ 21723 w 225229"/>
                <a:gd name="connsiteY9" fmla="*/ 107247 h 201918"/>
                <a:gd name="connsiteX10" fmla="*/ 51226 w 225229"/>
                <a:gd name="connsiteY10" fmla="*/ 60817 h 201918"/>
                <a:gd name="connsiteX11" fmla="*/ 130335 w 225229"/>
                <a:gd name="connsiteY11" fmla="*/ 0 h 201918"/>
                <a:gd name="connsiteX12" fmla="*/ 225193 w 225229"/>
                <a:gd name="connsiteY12" fmla="*/ 201842 h 201918"/>
                <a:gd name="connsiteX13" fmla="*/ 83682 w 225229"/>
                <a:gd name="connsiteY13" fmla="*/ 28805 h 201918"/>
                <a:gd name="connsiteX14" fmla="*/ 130335 w 225229"/>
                <a:gd name="connsiteY14" fmla="*/ 0 h 20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229" h="201918">
                  <a:moveTo>
                    <a:pt x="225193" y="201842"/>
                  </a:moveTo>
                  <a:lnTo>
                    <a:pt x="225228" y="201885"/>
                  </a:lnTo>
                  <a:lnTo>
                    <a:pt x="225228" y="201917"/>
                  </a:lnTo>
                  <a:close/>
                  <a:moveTo>
                    <a:pt x="7082" y="147485"/>
                  </a:moveTo>
                  <a:lnTo>
                    <a:pt x="225228" y="201918"/>
                  </a:lnTo>
                  <a:lnTo>
                    <a:pt x="0" y="201918"/>
                  </a:lnTo>
                  <a:cubicBezTo>
                    <a:pt x="222" y="183149"/>
                    <a:pt x="2509" y="164857"/>
                    <a:pt x="7082" y="147485"/>
                  </a:cubicBezTo>
                  <a:close/>
                  <a:moveTo>
                    <a:pt x="51226" y="60817"/>
                  </a:moveTo>
                  <a:lnTo>
                    <a:pt x="225229" y="201918"/>
                  </a:lnTo>
                  <a:lnTo>
                    <a:pt x="21723" y="107247"/>
                  </a:lnTo>
                  <a:cubicBezTo>
                    <a:pt x="29504" y="90543"/>
                    <a:pt x="39571" y="74981"/>
                    <a:pt x="51226" y="60817"/>
                  </a:cubicBezTo>
                  <a:close/>
                  <a:moveTo>
                    <a:pt x="130335" y="0"/>
                  </a:moveTo>
                  <a:lnTo>
                    <a:pt x="225193" y="201842"/>
                  </a:lnTo>
                  <a:lnTo>
                    <a:pt x="83682" y="28805"/>
                  </a:lnTo>
                  <a:cubicBezTo>
                    <a:pt x="97878" y="17372"/>
                    <a:pt x="113408" y="7781"/>
                    <a:pt x="130335" y="0"/>
                  </a:cubicBezTo>
                  <a:close/>
                </a:path>
              </a:pathLst>
            </a:custGeom>
            <a:solidFill>
              <a:schemeClr val="accent1"/>
            </a:solidFill>
            <a:ln w="9525" cap="flat">
              <a:noFill/>
              <a:prstDash val="solid"/>
              <a:miter/>
            </a:ln>
          </p:spPr>
          <p:txBody>
            <a:bodyPr rtlCol="0" anchor="ctr"/>
            <a:lstStyle/>
            <a:p>
              <a:endParaRPr lang="de-DE"/>
            </a:p>
          </p:txBody>
        </p:sp>
      </p:grpSp>
      <p:sp>
        <p:nvSpPr>
          <p:cNvPr id="7" name="Datumsplatzhalter 6">
            <a:extLst>
              <a:ext uri="{FF2B5EF4-FFF2-40B4-BE49-F238E27FC236}">
                <a16:creationId xmlns:a16="http://schemas.microsoft.com/office/drawing/2014/main" id="{DA50F823-CF9B-29C2-AD0C-5871331358CE}"/>
              </a:ext>
            </a:extLst>
          </p:cNvPr>
          <p:cNvSpPr>
            <a:spLocks noGrp="1"/>
          </p:cNvSpPr>
          <p:nvPr>
            <p:ph type="dt" sz="half" idx="2"/>
          </p:nvPr>
        </p:nvSpPr>
        <p:spPr>
          <a:xfrm>
            <a:off x="947428" y="6273800"/>
            <a:ext cx="1152835" cy="584200"/>
          </a:xfrm>
          <a:prstGeom prst="rect">
            <a:avLst/>
          </a:prstGeom>
        </p:spPr>
        <p:txBody>
          <a:bodyPr vert="horz" lIns="0" tIns="36000" rIns="0" bIns="0" rtlCol="0" anchor="ctr"/>
          <a:lstStyle>
            <a:lvl1pPr algn="l">
              <a:defRPr sz="1100">
                <a:solidFill>
                  <a:schemeClr val="bg2"/>
                </a:solidFill>
              </a:defRPr>
            </a:lvl1pPr>
          </a:lstStyle>
          <a:p>
            <a:fld id="{BFE331DC-1CEB-4BBB-B4B6-99669624D67F}" type="datetime1">
              <a:rPr lang="de-DE" noProof="1" smtClean="0"/>
              <a:pPr/>
              <a:t>07.07.2025</a:t>
            </a:fld>
            <a:endParaRPr lang="de-DE" noProof="1"/>
          </a:p>
        </p:txBody>
      </p:sp>
    </p:spTree>
    <p:extLst>
      <p:ext uri="{BB962C8B-B14F-4D97-AF65-F5344CB8AC3E}">
        <p14:creationId xmlns:p14="http://schemas.microsoft.com/office/powerpoint/2010/main" val="1234521978"/>
      </p:ext>
    </p:extLst>
  </p:cSld>
  <p:clrMap bg1="lt1" tx1="dk1" bg2="lt2" tx2="dk2" accent1="accent1" accent2="accent2" accent3="accent3" accent4="accent4" accent5="accent5" accent6="accent6" hlink="hlink" folHlink="folHlink"/>
  <p:sldLayoutIdLst>
    <p:sldLayoutId id="2147483693" r:id="rId1"/>
    <p:sldLayoutId id="2147483649" r:id="rId2"/>
    <p:sldLayoutId id="2147483650" r:id="rId3"/>
    <p:sldLayoutId id="2147483651" r:id="rId4"/>
    <p:sldLayoutId id="2147483652" r:id="rId5"/>
    <p:sldLayoutId id="2147483694" r:id="rId6"/>
    <p:sldLayoutId id="2147483653" r:id="rId7"/>
    <p:sldLayoutId id="2147483654" r:id="rId8"/>
    <p:sldLayoutId id="2147483655" r:id="rId9"/>
    <p:sldLayoutId id="2147483656" r:id="rId10"/>
    <p:sldLayoutId id="2147483695" r:id="rId11"/>
    <p:sldLayoutId id="2147483657" r:id="rId12"/>
    <p:sldLayoutId id="2147483696" r:id="rId13"/>
    <p:sldLayoutId id="2147483658" r:id="rId14"/>
    <p:sldLayoutId id="2147483659" r:id="rId15"/>
    <p:sldLayoutId id="2147483660" r:id="rId16"/>
    <p:sldLayoutId id="2147483661" r:id="rId17"/>
    <p:sldLayoutId id="2147483697" r:id="rId18"/>
    <p:sldLayoutId id="2147483662" r:id="rId19"/>
    <p:sldLayoutId id="2147483663" r:id="rId20"/>
    <p:sldLayoutId id="2147483664" r:id="rId21"/>
    <p:sldLayoutId id="2147483665" r:id="rId22"/>
    <p:sldLayoutId id="2147483666" r:id="rId23"/>
    <p:sldLayoutId id="2147483667" r:id="rId24"/>
    <p:sldLayoutId id="2147483668" r:id="rId25"/>
    <p:sldLayoutId id="2147483669" r:id="rId26"/>
    <p:sldLayoutId id="2147483670" r:id="rId27"/>
    <p:sldLayoutId id="2147483671" r:id="rId28"/>
    <p:sldLayoutId id="2147483672" r:id="rId29"/>
    <p:sldLayoutId id="2147483673" r:id="rId30"/>
    <p:sldLayoutId id="2147483674" r:id="rId31"/>
    <p:sldLayoutId id="2147483675" r:id="rId32"/>
    <p:sldLayoutId id="2147483676" r:id="rId33"/>
    <p:sldLayoutId id="2147483677" r:id="rId34"/>
    <p:sldLayoutId id="2147483678" r:id="rId35"/>
    <p:sldLayoutId id="2147483679" r:id="rId36"/>
    <p:sldLayoutId id="2147483680" r:id="rId37"/>
    <p:sldLayoutId id="2147483681" r:id="rId38"/>
    <p:sldLayoutId id="2147483682" r:id="rId39"/>
    <p:sldLayoutId id="2147483683" r:id="rId40"/>
    <p:sldLayoutId id="2147483684" r:id="rId41"/>
    <p:sldLayoutId id="2147483685" r:id="rId42"/>
    <p:sldLayoutId id="2147483686" r:id="rId43"/>
    <p:sldLayoutId id="2147483687" r:id="rId44"/>
    <p:sldLayoutId id="2147483688" r:id="rId45"/>
    <p:sldLayoutId id="2147483689" r:id="rId46"/>
    <p:sldLayoutId id="2147483690" r:id="rId47"/>
    <p:sldLayoutId id="2147483691" r:id="rId48"/>
    <p:sldLayoutId id="2147483692" r:id="rId49"/>
  </p:sldLayoutIdLst>
  <p:transition>
    <p:fade/>
  </p:transition>
  <p:hf hdr="0"/>
  <p:txStyles>
    <p:titleStyle>
      <a:lvl1pPr algn="l" defTabSz="914400" rtl="0" eaLnBrk="1" latinLnBrk="0" hangingPunct="1">
        <a:lnSpc>
          <a:spcPct val="80000"/>
        </a:lnSpc>
        <a:spcBef>
          <a:spcPct val="0"/>
        </a:spcBef>
        <a:buNone/>
        <a:defRPr sz="350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kern="1200">
          <a:solidFill>
            <a:schemeClr val="tx1"/>
          </a:solidFill>
          <a:latin typeface="+mn-lt"/>
          <a:ea typeface="+mn-ea"/>
          <a:cs typeface="+mn-cs"/>
        </a:defRPr>
      </a:lvl1pPr>
      <a:lvl2pPr marL="270000" indent="-270000" algn="l" defTabSz="914400" rtl="0" eaLnBrk="1" latinLnBrk="0" hangingPunct="1">
        <a:lnSpc>
          <a:spcPct val="100000"/>
        </a:lnSpc>
        <a:spcBef>
          <a:spcPts val="300"/>
        </a:spcBef>
        <a:spcAft>
          <a:spcPts val="300"/>
        </a:spcAft>
        <a:buClr>
          <a:schemeClr val="accent1"/>
        </a:buClr>
        <a:buFont typeface="Wingdings" panose="05000000000000000000" pitchFamily="2" charset="2"/>
        <a:buChar char="§"/>
        <a:defRPr sz="1600" kern="1200">
          <a:solidFill>
            <a:schemeClr val="tx1"/>
          </a:solidFill>
          <a:latin typeface="+mn-lt"/>
          <a:ea typeface="+mn-ea"/>
          <a:cs typeface="+mn-cs"/>
        </a:defRPr>
      </a:lvl2pPr>
      <a:lvl3pPr marL="270000" indent="-270000" algn="l" defTabSz="914400" rtl="0" eaLnBrk="1" latinLnBrk="0" hangingPunct="1">
        <a:lnSpc>
          <a:spcPct val="100000"/>
        </a:lnSpc>
        <a:spcBef>
          <a:spcPts val="300"/>
        </a:spcBef>
        <a:spcAft>
          <a:spcPts val="300"/>
        </a:spcAft>
        <a:buClr>
          <a:schemeClr val="accent1"/>
        </a:buClr>
        <a:buFont typeface="+mj-lt"/>
        <a:buAutoNum type="arabicPeriod"/>
        <a:defRPr sz="1600" kern="1200">
          <a:solidFill>
            <a:schemeClr val="tx1"/>
          </a:solidFill>
          <a:latin typeface="+mn-lt"/>
          <a:ea typeface="+mn-ea"/>
          <a:cs typeface="+mn-cs"/>
        </a:defRPr>
      </a:lvl3pPr>
      <a:lvl4pPr marL="540000" indent="-270000" algn="l" defTabSz="914400" rtl="0" eaLnBrk="1" latinLnBrk="0" hangingPunct="1">
        <a:lnSpc>
          <a:spcPct val="100000"/>
        </a:lnSpc>
        <a:spcBef>
          <a:spcPts val="0"/>
        </a:spcBef>
        <a:spcAft>
          <a:spcPts val="300"/>
        </a:spcAft>
        <a:buClr>
          <a:schemeClr val="accent1"/>
        </a:buClr>
        <a:buFont typeface="Symbol" panose="05050102010706020507" pitchFamily="18" charset="2"/>
        <a:buChar char="-"/>
        <a:defRPr sz="1600" kern="1200">
          <a:solidFill>
            <a:schemeClr val="tx1"/>
          </a:solidFill>
          <a:latin typeface="+mn-lt"/>
          <a:ea typeface="+mn-ea"/>
          <a:cs typeface="+mn-cs"/>
        </a:defRPr>
      </a:lvl4pPr>
      <a:lvl5pPr marL="540000" indent="-270000" algn="l" defTabSz="914400" rtl="0" eaLnBrk="1" latinLnBrk="0" hangingPunct="1">
        <a:lnSpc>
          <a:spcPct val="100000"/>
        </a:lnSpc>
        <a:spcBef>
          <a:spcPts val="0"/>
        </a:spcBef>
        <a:spcAft>
          <a:spcPts val="300"/>
        </a:spcAft>
        <a:buClr>
          <a:schemeClr val="accent1"/>
        </a:buClr>
        <a:buFont typeface="+mj-lt"/>
        <a:buAutoNum type="alphaLcPeriod"/>
        <a:defRPr sz="16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2000" b="1" kern="1200">
          <a:solidFill>
            <a:schemeClr val="accent1"/>
          </a:solidFill>
          <a:latin typeface="+mn-lt"/>
          <a:ea typeface="+mn-ea"/>
          <a:cs typeface="+mn-cs"/>
        </a:defRPr>
      </a:lvl6pPr>
      <a:lvl7pPr marL="0" indent="0" algn="l" defTabSz="914400" rtl="0" eaLnBrk="1" latinLnBrk="0" hangingPunct="1">
        <a:lnSpc>
          <a:spcPct val="100000"/>
        </a:lnSpc>
        <a:spcBef>
          <a:spcPts val="300"/>
        </a:spcBef>
        <a:spcAft>
          <a:spcPts val="300"/>
        </a:spcAft>
        <a:buFont typeface="Arial" panose="020B0604020202020204" pitchFamily="34" charset="0"/>
        <a:buNone/>
        <a:defRPr sz="1100" kern="1200">
          <a:solidFill>
            <a:schemeClr val="tx1"/>
          </a:solidFill>
          <a:latin typeface="+mn-lt"/>
          <a:ea typeface="+mn-ea"/>
          <a:cs typeface="+mn-cs"/>
        </a:defRPr>
      </a:lvl7pPr>
      <a:lvl8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8pPr>
      <a:lvl9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userDrawn="1">
          <p15:clr>
            <a:srgbClr val="F26B43"/>
          </p15:clr>
        </p15:guide>
        <p15:guide id="2" pos="234" userDrawn="1">
          <p15:clr>
            <a:srgbClr val="F26B43"/>
          </p15:clr>
        </p15:guide>
        <p15:guide id="3" pos="7446" userDrawn="1">
          <p15:clr>
            <a:srgbClr val="F26B43"/>
          </p15:clr>
        </p15:guide>
        <p15:guide id="4" pos="1323" userDrawn="1">
          <p15:clr>
            <a:srgbClr val="F26B43"/>
          </p15:clr>
        </p15:guide>
        <p15:guide id="5" pos="1459" userDrawn="1">
          <p15:clr>
            <a:srgbClr val="F26B43"/>
          </p15:clr>
        </p15:guide>
        <p15:guide id="6" pos="2547" userDrawn="1">
          <p15:clr>
            <a:srgbClr val="F26B43"/>
          </p15:clr>
        </p15:guide>
        <p15:guide id="7" pos="2683" userDrawn="1">
          <p15:clr>
            <a:srgbClr val="F26B43"/>
          </p15:clr>
        </p15:guide>
        <p15:guide id="8" pos="3772" userDrawn="1">
          <p15:clr>
            <a:srgbClr val="F26B43"/>
          </p15:clr>
        </p15:guide>
        <p15:guide id="9" pos="3908" userDrawn="1">
          <p15:clr>
            <a:srgbClr val="F26B43"/>
          </p15:clr>
        </p15:guide>
        <p15:guide id="10" pos="4997" userDrawn="1">
          <p15:clr>
            <a:srgbClr val="F26B43"/>
          </p15:clr>
        </p15:guide>
        <p15:guide id="11" pos="5133" userDrawn="1">
          <p15:clr>
            <a:srgbClr val="F26B43"/>
          </p15:clr>
        </p15:guide>
        <p15:guide id="12" pos="6221" userDrawn="1">
          <p15:clr>
            <a:srgbClr val="F26B43"/>
          </p15:clr>
        </p15:guide>
        <p15:guide id="13" pos="6357" userDrawn="1">
          <p15:clr>
            <a:srgbClr val="F26B43"/>
          </p15:clr>
        </p15:guide>
        <p15:guide id="14" pos="1935" userDrawn="1">
          <p15:clr>
            <a:srgbClr val="5ACBF0"/>
          </p15:clr>
        </p15:guide>
        <p15:guide id="15" pos="2071" userDrawn="1">
          <p15:clr>
            <a:srgbClr val="5ACBF0"/>
          </p15:clr>
        </p15:guide>
        <p15:guide id="16" pos="5609" userDrawn="1">
          <p15:clr>
            <a:srgbClr val="5ACBF0"/>
          </p15:clr>
        </p15:guide>
        <p15:guide id="17" pos="5745" userDrawn="1">
          <p15:clr>
            <a:srgbClr val="5ACBF0"/>
          </p15:clr>
        </p15:guide>
        <p15:guide id="18" orient="horz" pos="867" userDrawn="1">
          <p15:clr>
            <a:srgbClr val="F26B43"/>
          </p15:clr>
        </p15:guide>
        <p15:guide id="19" orient="horz" pos="1003" userDrawn="1">
          <p15:clr>
            <a:srgbClr val="F26B43"/>
          </p15:clr>
        </p15:guide>
        <p15:guide id="20" orient="horz" pos="1638" userDrawn="1">
          <p15:clr>
            <a:srgbClr val="F26B43"/>
          </p15:clr>
        </p15:guide>
        <p15:guide id="21" orient="horz" pos="1774" userDrawn="1">
          <p15:clr>
            <a:srgbClr val="F26B43"/>
          </p15:clr>
        </p15:guide>
        <p15:guide id="22" orient="horz" pos="2409" userDrawn="1">
          <p15:clr>
            <a:srgbClr val="F26B43"/>
          </p15:clr>
        </p15:guide>
        <p15:guide id="23" orient="horz" pos="2546" userDrawn="1">
          <p15:clr>
            <a:srgbClr val="F26B43"/>
          </p15:clr>
        </p15:guide>
        <p15:guide id="24" orient="horz" pos="3181" userDrawn="1">
          <p15:clr>
            <a:srgbClr val="F26B43"/>
          </p15:clr>
        </p15:guide>
        <p15:guide id="25" orient="horz" pos="3317" userDrawn="1">
          <p15:clr>
            <a:srgbClr val="F26B43"/>
          </p15:clr>
        </p15:guide>
        <p15:guide id="26" orient="horz" pos="395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5.png"/><Relationship Id="rId2" Type="http://schemas.openxmlformats.org/officeDocument/2006/relationships/oleObject" Target="../embeddings/oleObject1.bin"/><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emf"/><Relationship Id="rId7" Type="http://schemas.openxmlformats.org/officeDocument/2006/relationships/image" Target="../media/image19.png"/><Relationship Id="rId2" Type="http://schemas.openxmlformats.org/officeDocument/2006/relationships/oleObject" Target="../embeddings/oleObject1.bin"/><Relationship Id="rId1" Type="http://schemas.openxmlformats.org/officeDocument/2006/relationships/slideLayout" Target="../slideLayouts/slideLayout14.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4.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5.png"/><Relationship Id="rId2" Type="http://schemas.openxmlformats.org/officeDocument/2006/relationships/oleObject" Target="../embeddings/oleObject1.bin"/><Relationship Id="rId1" Type="http://schemas.openxmlformats.org/officeDocument/2006/relationships/slideLayout" Target="../slideLayouts/slideLayout1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oleObject" Target="../embeddings/oleObject1.bin"/><Relationship Id="rId7" Type="http://schemas.openxmlformats.org/officeDocument/2006/relationships/image" Target="../media/image70.png"/><Relationship Id="rId2" Type="http://schemas.openxmlformats.org/officeDocument/2006/relationships/slideLayout" Target="../slideLayouts/slideLayout14.xml"/><Relationship Id="rId1" Type="http://schemas.openxmlformats.org/officeDocument/2006/relationships/themeOverride" Target="../theme/themeOverride1.xml"/><Relationship Id="rId5" Type="http://schemas.openxmlformats.org/officeDocument/2006/relationships/image" Target="../media/image4.png"/><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14.xml"/><Relationship Id="rId5" Type="http://schemas.openxmlformats.org/officeDocument/2006/relationships/image" Target="../media/image6.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3.emf"/><Relationship Id="rId7" Type="http://schemas.openxmlformats.org/officeDocument/2006/relationships/image" Target="../media/image11.png"/><Relationship Id="rId2" Type="http://schemas.openxmlformats.org/officeDocument/2006/relationships/oleObject" Target="../embeddings/oleObject1.bin"/><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platzhalter 15">
            <a:extLst>
              <a:ext uri="{FF2B5EF4-FFF2-40B4-BE49-F238E27FC236}">
                <a16:creationId xmlns:a16="http://schemas.microsoft.com/office/drawing/2014/main" id="{4FE044A1-9FF9-EF4D-09A4-342BC6A3D765}"/>
              </a:ext>
            </a:extLst>
          </p:cNvPr>
          <p:cNvPicPr>
            <a:picLocks noGrp="1" noChangeAspect="1"/>
          </p:cNvPicPr>
          <p:nvPr>
            <p:ph type="pic" sz="quarter" idx="13"/>
          </p:nvPr>
        </p:nvPicPr>
        <p:blipFill>
          <a:blip r:embed="rId2" cstate="hqprint">
            <a:extLst>
              <a:ext uri="{28A0092B-C50C-407E-A947-70E740481C1C}">
                <a14:useLocalDpi xmlns:a14="http://schemas.microsoft.com/office/drawing/2010/main"/>
              </a:ext>
            </a:extLst>
          </a:blip>
          <a:srcRect/>
          <a:stretch/>
        </p:blipFill>
        <p:spPr>
          <a:xfrm>
            <a:off x="5988051" y="1"/>
            <a:ext cx="4103687" cy="6858000"/>
          </a:xfrm>
        </p:spPr>
      </p:pic>
      <p:sp>
        <p:nvSpPr>
          <p:cNvPr id="7" name="Titel 6">
            <a:extLst>
              <a:ext uri="{FF2B5EF4-FFF2-40B4-BE49-F238E27FC236}">
                <a16:creationId xmlns:a16="http://schemas.microsoft.com/office/drawing/2014/main" id="{D1C2BA31-CDBE-8DCB-A3DA-7452D35E29C7}"/>
              </a:ext>
            </a:extLst>
          </p:cNvPr>
          <p:cNvSpPr>
            <a:spLocks noGrp="1"/>
          </p:cNvSpPr>
          <p:nvPr>
            <p:ph type="ctrTitle"/>
          </p:nvPr>
        </p:nvSpPr>
        <p:spPr/>
        <p:txBody>
          <a:bodyPr/>
          <a:lstStyle/>
          <a:p>
            <a:r>
              <a:rPr lang="de-DE" dirty="0"/>
              <a:t>Hier steht der Titel der Präsentation</a:t>
            </a:r>
          </a:p>
        </p:txBody>
      </p:sp>
      <p:sp>
        <p:nvSpPr>
          <p:cNvPr id="11" name="Textplatzhalter 10">
            <a:extLst>
              <a:ext uri="{FF2B5EF4-FFF2-40B4-BE49-F238E27FC236}">
                <a16:creationId xmlns:a16="http://schemas.microsoft.com/office/drawing/2014/main" id="{409E6056-DE74-443C-984D-01FC3291AB51}"/>
              </a:ext>
            </a:extLst>
          </p:cNvPr>
          <p:cNvSpPr>
            <a:spLocks noGrp="1"/>
          </p:cNvSpPr>
          <p:nvPr>
            <p:ph type="subTitle" idx="1"/>
          </p:nvPr>
        </p:nvSpPr>
        <p:spPr/>
        <p:txBody>
          <a:bodyPr/>
          <a:lstStyle/>
          <a:p>
            <a:r>
              <a:rPr lang="de-DE" dirty="0"/>
              <a:t> </a:t>
            </a:r>
          </a:p>
          <a:p>
            <a:endParaRPr lang="de-DE" dirty="0"/>
          </a:p>
          <a:p>
            <a:r>
              <a:rPr lang="en-GB" dirty="0" err="1"/>
              <a:t>Hier</a:t>
            </a:r>
            <a:r>
              <a:rPr lang="en-GB" dirty="0"/>
              <a:t> </a:t>
            </a:r>
            <a:r>
              <a:rPr lang="en-GB" dirty="0" err="1"/>
              <a:t>steht</a:t>
            </a:r>
            <a:r>
              <a:rPr lang="en-GB" dirty="0"/>
              <a:t> der Name der </a:t>
            </a:r>
            <a:r>
              <a:rPr lang="en-GB" dirty="0" err="1"/>
              <a:t>vortragenden</a:t>
            </a:r>
            <a:r>
              <a:rPr lang="en-GB" dirty="0"/>
              <a:t> Person, gerne </a:t>
            </a:r>
            <a:r>
              <a:rPr lang="en-GB" dirty="0" err="1"/>
              <a:t>auch</a:t>
            </a:r>
            <a:r>
              <a:rPr lang="en-GB" dirty="0"/>
              <a:t> </a:t>
            </a:r>
            <a:r>
              <a:rPr lang="en-GB" dirty="0" err="1"/>
              <a:t>mit</a:t>
            </a:r>
            <a:r>
              <a:rPr lang="en-GB" dirty="0"/>
              <a:t> Datum.</a:t>
            </a:r>
          </a:p>
        </p:txBody>
      </p:sp>
      <p:sp>
        <p:nvSpPr>
          <p:cNvPr id="2" name="Datumsplatzhalter 1">
            <a:extLst>
              <a:ext uri="{FF2B5EF4-FFF2-40B4-BE49-F238E27FC236}">
                <a16:creationId xmlns:a16="http://schemas.microsoft.com/office/drawing/2014/main" id="{D28A38D8-0465-9F1C-7920-A05722FB4A17}"/>
              </a:ext>
            </a:extLst>
          </p:cNvPr>
          <p:cNvSpPr>
            <a:spLocks noGrp="1"/>
          </p:cNvSpPr>
          <p:nvPr>
            <p:ph type="dt" sz="half" idx="10"/>
          </p:nvPr>
        </p:nvSpPr>
        <p:spPr/>
        <p:txBody>
          <a:bodyPr>
            <a:normAutofit fontScale="25000" lnSpcReduction="20000"/>
          </a:bodyPr>
          <a:lstStyle/>
          <a:p>
            <a:fld id="{C9EE83DE-E02F-4E6C-AAF9-4A96DBCB450E}" type="datetime1">
              <a:rPr lang="de-DE" noProof="1" smtClean="0"/>
              <a:t>07.07.2025</a:t>
            </a:fld>
            <a:endParaRPr lang="de-DE" noProof="1"/>
          </a:p>
        </p:txBody>
      </p:sp>
      <p:sp>
        <p:nvSpPr>
          <p:cNvPr id="3" name="Fußzeilenplatzhalter 2">
            <a:extLst>
              <a:ext uri="{FF2B5EF4-FFF2-40B4-BE49-F238E27FC236}">
                <a16:creationId xmlns:a16="http://schemas.microsoft.com/office/drawing/2014/main" id="{D7740C70-E9EE-F353-BD62-D764EE11C53B}"/>
              </a:ext>
            </a:extLst>
          </p:cNvPr>
          <p:cNvSpPr>
            <a:spLocks noGrp="1"/>
          </p:cNvSpPr>
          <p:nvPr>
            <p:ph type="ftr" sz="quarter" idx="11"/>
          </p:nvPr>
        </p:nvSpPr>
        <p:spPr/>
        <p:txBody>
          <a:bodyPr>
            <a:normAutofit fontScale="25000" lnSpcReduction="20000"/>
          </a:bodyPr>
          <a:lstStyle/>
          <a:p>
            <a:r>
              <a:rPr lang="de-DE" noProof="1"/>
              <a:t>Vorname Name - Präsentationstitel</a:t>
            </a:r>
          </a:p>
        </p:txBody>
      </p:sp>
      <p:sp>
        <p:nvSpPr>
          <p:cNvPr id="9" name="Foliennummernplatzhalter 8">
            <a:extLst>
              <a:ext uri="{FF2B5EF4-FFF2-40B4-BE49-F238E27FC236}">
                <a16:creationId xmlns:a16="http://schemas.microsoft.com/office/drawing/2014/main" id="{4A9DA23E-D72E-1ADF-59D0-6C9C872177EB}"/>
              </a:ext>
            </a:extLst>
          </p:cNvPr>
          <p:cNvSpPr>
            <a:spLocks noGrp="1"/>
          </p:cNvSpPr>
          <p:nvPr>
            <p:ph type="sldNum" sz="quarter" idx="12"/>
          </p:nvPr>
        </p:nvSpPr>
        <p:spPr/>
        <p:txBody>
          <a:bodyPr>
            <a:normAutofit fontScale="25000" lnSpcReduction="20000"/>
          </a:bodyPr>
          <a:lstStyle/>
          <a:p>
            <a:fld id="{776FC98F-84AD-404B-BCCB-49E092AA6DE0}" type="slidenum">
              <a:rPr lang="de-DE" noProof="1" smtClean="0"/>
              <a:pPr/>
              <a:t>1</a:t>
            </a:fld>
            <a:endParaRPr lang="de-DE" noProof="1"/>
          </a:p>
        </p:txBody>
      </p:sp>
      <p:sp>
        <p:nvSpPr>
          <p:cNvPr id="5" name="Inhaltsplatzhalter 4">
            <a:extLst>
              <a:ext uri="{FF2B5EF4-FFF2-40B4-BE49-F238E27FC236}">
                <a16:creationId xmlns:a16="http://schemas.microsoft.com/office/drawing/2014/main" id="{1EA54E4F-A9A8-498A-BA01-43914CDDACBC}"/>
              </a:ext>
            </a:extLst>
          </p:cNvPr>
          <p:cNvSpPr>
            <a:spLocks noGrp="1"/>
          </p:cNvSpPr>
          <p:nvPr>
            <p:ph sz="quarter" idx="14"/>
          </p:nvPr>
        </p:nvSpPr>
        <p:spPr/>
        <p:txBody>
          <a:bodyPr/>
          <a:lstStyle/>
          <a:p>
            <a:endParaRPr lang="en-GB"/>
          </a:p>
        </p:txBody>
      </p:sp>
      <p:sp>
        <p:nvSpPr>
          <p:cNvPr id="4" name="Textfeld 3">
            <a:extLst>
              <a:ext uri="{FF2B5EF4-FFF2-40B4-BE49-F238E27FC236}">
                <a16:creationId xmlns:a16="http://schemas.microsoft.com/office/drawing/2014/main" id="{4122E6D5-0E91-4B37-9C66-EB731AFC0550}"/>
              </a:ext>
            </a:extLst>
          </p:cNvPr>
          <p:cNvSpPr txBox="1"/>
          <p:nvPr/>
        </p:nvSpPr>
        <p:spPr bwMode="gray">
          <a:xfrm>
            <a:off x="533523" y="3068960"/>
            <a:ext cx="5292478" cy="360040"/>
          </a:xfrm>
          <a:prstGeom prst="rect">
            <a:avLst/>
          </a:prstGeom>
          <a:noFill/>
        </p:spPr>
        <p:txBody>
          <a:bodyPr wrap="square" lIns="0" tIns="0" rIns="0" bIns="0" rtlCol="0">
            <a:noAutofit/>
          </a:bodyPr>
          <a:lstStyle/>
          <a:p>
            <a:pPr>
              <a:lnSpc>
                <a:spcPct val="80000"/>
              </a:lnSpc>
              <a:spcBef>
                <a:spcPct val="0"/>
              </a:spcBef>
              <a:spcAft>
                <a:spcPts val="300"/>
              </a:spcAft>
              <a:buClr>
                <a:schemeClr val="accent1"/>
              </a:buClr>
              <a:buSzPct val="90000"/>
            </a:pPr>
            <a:r>
              <a:rPr lang="de-DE" sz="2000" dirty="0">
                <a:solidFill>
                  <a:schemeClr val="accent1">
                    <a:lumMod val="20000"/>
                    <a:lumOff val="80000"/>
                  </a:schemeClr>
                </a:solidFill>
                <a:latin typeface="+mj-lt"/>
                <a:ea typeface="+mj-ea"/>
                <a:cs typeface="+mj-cs"/>
              </a:rPr>
              <a:t>Diese Titelfolie für Bilder im Hochkant-Format</a:t>
            </a:r>
          </a:p>
        </p:txBody>
      </p:sp>
    </p:spTree>
    <p:extLst>
      <p:ext uri="{BB962C8B-B14F-4D97-AF65-F5344CB8AC3E}">
        <p14:creationId xmlns:p14="http://schemas.microsoft.com/office/powerpoint/2010/main" val="314639252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10</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09">
            <a:extLst>
              <a:ext uri="{FF2B5EF4-FFF2-40B4-BE49-F238E27FC236}">
                <a16:creationId xmlns:a16="http://schemas.microsoft.com/office/drawing/2014/main" id="{FB7C7152-5297-40DF-A175-6AAB1A4670A2}"/>
              </a:ext>
            </a:extLst>
          </p:cNvPr>
          <p:cNvSpPr>
            <a:spLocks noChangeArrowheads="1"/>
          </p:cNvSpPr>
          <p:nvPr/>
        </p:nvSpPr>
        <p:spPr bwMode="auto">
          <a:xfrm>
            <a:off x="6629400" y="1905000"/>
            <a:ext cx="3715072"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5"/>
              </a:buBlip>
              <a:defRPr sz="2000">
                <a:solidFill>
                  <a:schemeClr val="tx1"/>
                </a:solidFill>
                <a:latin typeface="Arial" panose="020B0604020202020204" pitchFamily="34" charset="0"/>
              </a:defRPr>
            </a:lvl1pPr>
            <a:lvl2pPr marL="790575" indent="-314325" eaLnBrk="0" hangingPunct="0">
              <a:spcBef>
                <a:spcPct val="20000"/>
              </a:spcBef>
              <a:buBlip>
                <a:blip r:embed="rId6"/>
              </a:buBlip>
              <a:defRPr>
                <a:solidFill>
                  <a:schemeClr val="tx1"/>
                </a:solidFill>
                <a:latin typeface="Arial" panose="020B0604020202020204" pitchFamily="34" charset="0"/>
              </a:defRPr>
            </a:lvl2pPr>
            <a:lvl3pPr marL="1209675" indent="-276225" eaLnBrk="0" hangingPunct="0">
              <a:spcBef>
                <a:spcPct val="20000"/>
              </a:spcBef>
              <a:buBlip>
                <a:blip r:embed="rId7"/>
              </a:buBlip>
              <a:defRPr sz="1600">
                <a:solidFill>
                  <a:schemeClr val="tx1"/>
                </a:solidFill>
                <a:latin typeface="Arial" panose="020B0604020202020204" pitchFamily="34" charset="0"/>
              </a:defRPr>
            </a:lvl3pPr>
            <a:lvl4pPr marL="1657350" indent="-276225" eaLnBrk="0" hangingPunct="0">
              <a:spcBef>
                <a:spcPct val="20000"/>
              </a:spcBef>
              <a:buBlip>
                <a:blip r:embed="rId7"/>
              </a:buBlip>
              <a:defRPr sz="1600">
                <a:solidFill>
                  <a:schemeClr val="tx1"/>
                </a:solidFill>
                <a:latin typeface="Arial" panose="020B0604020202020204" pitchFamily="34" charset="0"/>
              </a:defRPr>
            </a:lvl4pPr>
            <a:lvl5pPr marL="2095500" indent="-276225" eaLnBrk="0" hangingPunct="0">
              <a:spcBef>
                <a:spcPct val="20000"/>
              </a:spcBef>
              <a:buBlip>
                <a:blip r:embed="rId7"/>
              </a:buBlip>
              <a:defRPr sz="1600">
                <a:solidFill>
                  <a:schemeClr val="tx1"/>
                </a:solidFill>
                <a:latin typeface="Arial" panose="020B0604020202020204" pitchFamily="34" charset="0"/>
              </a:defRPr>
            </a:lvl5pPr>
            <a:lvl6pPr marL="25527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6pPr>
            <a:lvl7pPr marL="30099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7pPr>
            <a:lvl8pPr marL="34671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8pPr>
            <a:lvl9pPr marL="39243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9pPr>
          </a:lstStyle>
          <a:p>
            <a:pPr algn="ctr">
              <a:spcBef>
                <a:spcPct val="0"/>
              </a:spcBef>
              <a:buFontTx/>
              <a:buNone/>
            </a:pPr>
            <a:r>
              <a:rPr lang="de-DE" altLang="de-DE" dirty="0">
                <a:solidFill>
                  <a:schemeClr val="accent1"/>
                </a:solidFill>
              </a:rPr>
              <a:t>Versagensmechanismus   3</a:t>
            </a:r>
          </a:p>
        </p:txBody>
      </p:sp>
      <p:grpSp>
        <p:nvGrpSpPr>
          <p:cNvPr id="21" name="Group 110">
            <a:extLst>
              <a:ext uri="{FF2B5EF4-FFF2-40B4-BE49-F238E27FC236}">
                <a16:creationId xmlns:a16="http://schemas.microsoft.com/office/drawing/2014/main" id="{ADF79144-CE4B-4CC0-AF37-90205D256FE5}"/>
              </a:ext>
            </a:extLst>
          </p:cNvPr>
          <p:cNvGrpSpPr>
            <a:grpSpLocks/>
          </p:cNvGrpSpPr>
          <p:nvPr/>
        </p:nvGrpSpPr>
        <p:grpSpPr bwMode="auto">
          <a:xfrm>
            <a:off x="4724400" y="2636400"/>
            <a:ext cx="2133600" cy="3454400"/>
            <a:chOff x="1920" y="1564"/>
            <a:chExt cx="1344" cy="2176"/>
          </a:xfrm>
        </p:grpSpPr>
        <p:grpSp>
          <p:nvGrpSpPr>
            <p:cNvPr id="22" name="Group 111">
              <a:extLst>
                <a:ext uri="{FF2B5EF4-FFF2-40B4-BE49-F238E27FC236}">
                  <a16:creationId xmlns:a16="http://schemas.microsoft.com/office/drawing/2014/main" id="{D28AC6EA-7241-482C-8482-4A62EB6A5D7B}"/>
                </a:ext>
              </a:extLst>
            </p:cNvPr>
            <p:cNvGrpSpPr>
              <a:grpSpLocks/>
            </p:cNvGrpSpPr>
            <p:nvPr/>
          </p:nvGrpSpPr>
          <p:grpSpPr bwMode="auto">
            <a:xfrm>
              <a:off x="1920" y="2194"/>
              <a:ext cx="673" cy="1546"/>
              <a:chOff x="1920" y="2199"/>
              <a:chExt cx="673" cy="1546"/>
            </a:xfrm>
          </p:grpSpPr>
          <p:grpSp>
            <p:nvGrpSpPr>
              <p:cNvPr id="29" name="Group 112">
                <a:extLst>
                  <a:ext uri="{FF2B5EF4-FFF2-40B4-BE49-F238E27FC236}">
                    <a16:creationId xmlns:a16="http://schemas.microsoft.com/office/drawing/2014/main" id="{C2562F0A-7AB8-4AF8-9995-A9F85B7A5605}"/>
                  </a:ext>
                </a:extLst>
              </p:cNvPr>
              <p:cNvGrpSpPr>
                <a:grpSpLocks/>
              </p:cNvGrpSpPr>
              <p:nvPr/>
            </p:nvGrpSpPr>
            <p:grpSpPr bwMode="auto">
              <a:xfrm>
                <a:off x="1969" y="2199"/>
                <a:ext cx="624" cy="1546"/>
                <a:chOff x="2208" y="2160"/>
                <a:chExt cx="624" cy="1546"/>
              </a:xfrm>
            </p:grpSpPr>
            <p:sp>
              <p:nvSpPr>
                <p:cNvPr id="31" name="Freeform 113">
                  <a:extLst>
                    <a:ext uri="{FF2B5EF4-FFF2-40B4-BE49-F238E27FC236}">
                      <a16:creationId xmlns:a16="http://schemas.microsoft.com/office/drawing/2014/main" id="{A852444A-8538-4D79-9CEF-BB12448E788E}"/>
                    </a:ext>
                  </a:extLst>
                </p:cNvPr>
                <p:cNvSpPr>
                  <a:spLocks/>
                </p:cNvSpPr>
                <p:nvPr/>
              </p:nvSpPr>
              <p:spPr bwMode="auto">
                <a:xfrm>
                  <a:off x="2208" y="2160"/>
                  <a:ext cx="624" cy="1546"/>
                </a:xfrm>
                <a:custGeom>
                  <a:avLst/>
                  <a:gdLst>
                    <a:gd name="T0" fmla="*/ 0 w 1160"/>
                    <a:gd name="T1" fmla="*/ 0 h 1546"/>
                    <a:gd name="T2" fmla="*/ 0 w 1160"/>
                    <a:gd name="T3" fmla="*/ 1546 h 1546"/>
                    <a:gd name="T4" fmla="*/ 624 w 1160"/>
                    <a:gd name="T5" fmla="*/ 1546 h 1546"/>
                    <a:gd name="T6" fmla="*/ 624 w 1160"/>
                    <a:gd name="T7" fmla="*/ 0 h 1546"/>
                    <a:gd name="T8" fmla="*/ 0 w 1160"/>
                    <a:gd name="T9" fmla="*/ 0 h 1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0" h="1546">
                      <a:moveTo>
                        <a:pt x="0" y="0"/>
                      </a:moveTo>
                      <a:lnTo>
                        <a:pt x="0" y="1546"/>
                      </a:lnTo>
                      <a:lnTo>
                        <a:pt x="1160" y="1546"/>
                      </a:lnTo>
                      <a:lnTo>
                        <a:pt x="1160" y="0"/>
                      </a:lnTo>
                      <a:lnTo>
                        <a:pt x="0" y="0"/>
                      </a:lnTo>
                      <a:close/>
                    </a:path>
                  </a:pathLst>
                </a:custGeom>
                <a:solidFill>
                  <a:srgbClr val="FFCC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32" name="Freeform 114">
                  <a:extLst>
                    <a:ext uri="{FF2B5EF4-FFF2-40B4-BE49-F238E27FC236}">
                      <a16:creationId xmlns:a16="http://schemas.microsoft.com/office/drawing/2014/main" id="{3F7F0395-9D18-4CD0-924B-D269E575CD66}"/>
                    </a:ext>
                  </a:extLst>
                </p:cNvPr>
                <p:cNvSpPr>
                  <a:spLocks/>
                </p:cNvSpPr>
                <p:nvPr/>
              </p:nvSpPr>
              <p:spPr bwMode="auto">
                <a:xfrm>
                  <a:off x="2208" y="2640"/>
                  <a:ext cx="624" cy="96"/>
                </a:xfrm>
                <a:custGeom>
                  <a:avLst/>
                  <a:gdLst>
                    <a:gd name="T0" fmla="*/ 624 w 1157"/>
                    <a:gd name="T1" fmla="*/ 0 h 187"/>
                    <a:gd name="T2" fmla="*/ 0 w 1157"/>
                    <a:gd name="T3" fmla="*/ 0 h 187"/>
                    <a:gd name="T4" fmla="*/ 0 w 1157"/>
                    <a:gd name="T5" fmla="*/ 96 h 187"/>
                    <a:gd name="T6" fmla="*/ 624 w 1157"/>
                    <a:gd name="T7" fmla="*/ 96 h 187"/>
                    <a:gd name="T8" fmla="*/ 624 w 1157"/>
                    <a:gd name="T9" fmla="*/ 0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7" h="187">
                      <a:moveTo>
                        <a:pt x="1157" y="0"/>
                      </a:moveTo>
                      <a:lnTo>
                        <a:pt x="0" y="0"/>
                      </a:lnTo>
                      <a:lnTo>
                        <a:pt x="0" y="187"/>
                      </a:lnTo>
                      <a:lnTo>
                        <a:pt x="1157" y="187"/>
                      </a:lnTo>
                      <a:lnTo>
                        <a:pt x="1157" y="0"/>
                      </a:lnTo>
                      <a:close/>
                    </a:path>
                  </a:pathLst>
                </a:custGeom>
                <a:solidFill>
                  <a:srgbClr val="9966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sp>
            <p:nvSpPr>
              <p:cNvPr id="30" name="Line 115">
                <a:extLst>
                  <a:ext uri="{FF2B5EF4-FFF2-40B4-BE49-F238E27FC236}">
                    <a16:creationId xmlns:a16="http://schemas.microsoft.com/office/drawing/2014/main" id="{7B5968E7-3954-4605-A77A-F95B66B3D731}"/>
                  </a:ext>
                </a:extLst>
              </p:cNvPr>
              <p:cNvSpPr>
                <a:spLocks noChangeShapeType="1"/>
              </p:cNvSpPr>
              <p:nvPr/>
            </p:nvSpPr>
            <p:spPr bwMode="auto">
              <a:xfrm flipV="1">
                <a:off x="1920" y="2727"/>
                <a:ext cx="240" cy="0"/>
              </a:xfrm>
              <a:prstGeom prst="line">
                <a:avLst/>
              </a:prstGeom>
              <a:noFill/>
              <a:ln w="152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grpSp>
          <p:nvGrpSpPr>
            <p:cNvPr id="23" name="Group 116">
              <a:extLst>
                <a:ext uri="{FF2B5EF4-FFF2-40B4-BE49-F238E27FC236}">
                  <a16:creationId xmlns:a16="http://schemas.microsoft.com/office/drawing/2014/main" id="{C944DBFC-6DB3-4060-8129-4943F61C9FEE}"/>
                </a:ext>
              </a:extLst>
            </p:cNvPr>
            <p:cNvGrpSpPr>
              <a:grpSpLocks/>
            </p:cNvGrpSpPr>
            <p:nvPr/>
          </p:nvGrpSpPr>
          <p:grpSpPr bwMode="auto">
            <a:xfrm>
              <a:off x="2593" y="1564"/>
              <a:ext cx="671" cy="1546"/>
              <a:chOff x="2593" y="1564"/>
              <a:chExt cx="671" cy="1546"/>
            </a:xfrm>
          </p:grpSpPr>
          <p:grpSp>
            <p:nvGrpSpPr>
              <p:cNvPr id="25" name="Group 117">
                <a:extLst>
                  <a:ext uri="{FF2B5EF4-FFF2-40B4-BE49-F238E27FC236}">
                    <a16:creationId xmlns:a16="http://schemas.microsoft.com/office/drawing/2014/main" id="{31CAA4D4-EBA8-4C75-A440-A0F295B7EF3E}"/>
                  </a:ext>
                </a:extLst>
              </p:cNvPr>
              <p:cNvGrpSpPr>
                <a:grpSpLocks/>
              </p:cNvGrpSpPr>
              <p:nvPr/>
            </p:nvGrpSpPr>
            <p:grpSpPr bwMode="auto">
              <a:xfrm rot="10800000">
                <a:off x="2593" y="1564"/>
                <a:ext cx="624" cy="1546"/>
                <a:chOff x="2208" y="2160"/>
                <a:chExt cx="624" cy="1546"/>
              </a:xfrm>
            </p:grpSpPr>
            <p:sp>
              <p:nvSpPr>
                <p:cNvPr id="27" name="Freeform 118">
                  <a:extLst>
                    <a:ext uri="{FF2B5EF4-FFF2-40B4-BE49-F238E27FC236}">
                      <a16:creationId xmlns:a16="http://schemas.microsoft.com/office/drawing/2014/main" id="{499280B3-691A-4B1A-9838-F69E74F140DC}"/>
                    </a:ext>
                  </a:extLst>
                </p:cNvPr>
                <p:cNvSpPr>
                  <a:spLocks/>
                </p:cNvSpPr>
                <p:nvPr/>
              </p:nvSpPr>
              <p:spPr bwMode="auto">
                <a:xfrm>
                  <a:off x="2208" y="2160"/>
                  <a:ext cx="624" cy="1546"/>
                </a:xfrm>
                <a:custGeom>
                  <a:avLst/>
                  <a:gdLst>
                    <a:gd name="T0" fmla="*/ 0 w 1160"/>
                    <a:gd name="T1" fmla="*/ 0 h 1546"/>
                    <a:gd name="T2" fmla="*/ 0 w 1160"/>
                    <a:gd name="T3" fmla="*/ 1546 h 1546"/>
                    <a:gd name="T4" fmla="*/ 624 w 1160"/>
                    <a:gd name="T5" fmla="*/ 1546 h 1546"/>
                    <a:gd name="T6" fmla="*/ 624 w 1160"/>
                    <a:gd name="T7" fmla="*/ 0 h 1546"/>
                    <a:gd name="T8" fmla="*/ 0 w 1160"/>
                    <a:gd name="T9" fmla="*/ 0 h 1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0" h="1546">
                      <a:moveTo>
                        <a:pt x="0" y="0"/>
                      </a:moveTo>
                      <a:lnTo>
                        <a:pt x="0" y="1546"/>
                      </a:lnTo>
                      <a:lnTo>
                        <a:pt x="1160" y="1546"/>
                      </a:lnTo>
                      <a:lnTo>
                        <a:pt x="1160" y="0"/>
                      </a:lnTo>
                      <a:lnTo>
                        <a:pt x="0" y="0"/>
                      </a:lnTo>
                      <a:close/>
                    </a:path>
                  </a:pathLst>
                </a:custGeom>
                <a:solidFill>
                  <a:srgbClr val="FFCC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8" name="Freeform 119">
                  <a:extLst>
                    <a:ext uri="{FF2B5EF4-FFF2-40B4-BE49-F238E27FC236}">
                      <a16:creationId xmlns:a16="http://schemas.microsoft.com/office/drawing/2014/main" id="{0A8D1F8A-8974-41D7-969E-87B7834FDCF8}"/>
                    </a:ext>
                  </a:extLst>
                </p:cNvPr>
                <p:cNvSpPr>
                  <a:spLocks/>
                </p:cNvSpPr>
                <p:nvPr/>
              </p:nvSpPr>
              <p:spPr bwMode="auto">
                <a:xfrm>
                  <a:off x="2208" y="2640"/>
                  <a:ext cx="624" cy="96"/>
                </a:xfrm>
                <a:custGeom>
                  <a:avLst/>
                  <a:gdLst>
                    <a:gd name="T0" fmla="*/ 624 w 1157"/>
                    <a:gd name="T1" fmla="*/ 0 h 187"/>
                    <a:gd name="T2" fmla="*/ 0 w 1157"/>
                    <a:gd name="T3" fmla="*/ 0 h 187"/>
                    <a:gd name="T4" fmla="*/ 0 w 1157"/>
                    <a:gd name="T5" fmla="*/ 96 h 187"/>
                    <a:gd name="T6" fmla="*/ 624 w 1157"/>
                    <a:gd name="T7" fmla="*/ 96 h 187"/>
                    <a:gd name="T8" fmla="*/ 624 w 1157"/>
                    <a:gd name="T9" fmla="*/ 0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7" h="187">
                      <a:moveTo>
                        <a:pt x="1157" y="0"/>
                      </a:moveTo>
                      <a:lnTo>
                        <a:pt x="0" y="0"/>
                      </a:lnTo>
                      <a:lnTo>
                        <a:pt x="0" y="187"/>
                      </a:lnTo>
                      <a:lnTo>
                        <a:pt x="1157" y="187"/>
                      </a:lnTo>
                      <a:lnTo>
                        <a:pt x="1157" y="0"/>
                      </a:lnTo>
                      <a:close/>
                    </a:path>
                  </a:pathLst>
                </a:custGeom>
                <a:solidFill>
                  <a:srgbClr val="9966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sp>
            <p:nvSpPr>
              <p:cNvPr id="26" name="Line 120">
                <a:extLst>
                  <a:ext uri="{FF2B5EF4-FFF2-40B4-BE49-F238E27FC236}">
                    <a16:creationId xmlns:a16="http://schemas.microsoft.com/office/drawing/2014/main" id="{E5DADFFC-6F24-4F39-9B84-D4AEB517C8DC}"/>
                  </a:ext>
                </a:extLst>
              </p:cNvPr>
              <p:cNvSpPr>
                <a:spLocks noChangeShapeType="1"/>
              </p:cNvSpPr>
              <p:nvPr/>
            </p:nvSpPr>
            <p:spPr bwMode="auto">
              <a:xfrm flipV="1">
                <a:off x="3024" y="2579"/>
                <a:ext cx="240" cy="0"/>
              </a:xfrm>
              <a:prstGeom prst="line">
                <a:avLst/>
              </a:prstGeom>
              <a:noFill/>
              <a:ln w="152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sp>
          <p:nvSpPr>
            <p:cNvPr id="24" name="Line 121">
              <a:extLst>
                <a:ext uri="{FF2B5EF4-FFF2-40B4-BE49-F238E27FC236}">
                  <a16:creationId xmlns:a16="http://schemas.microsoft.com/office/drawing/2014/main" id="{63A8EBC9-8885-4BCC-AB60-827F06C01F66}"/>
                </a:ext>
              </a:extLst>
            </p:cNvPr>
            <p:cNvSpPr>
              <a:spLocks noChangeShapeType="1"/>
            </p:cNvSpPr>
            <p:nvPr/>
          </p:nvSpPr>
          <p:spPr bwMode="auto">
            <a:xfrm rot="21060000" flipV="1">
              <a:off x="2142" y="2649"/>
              <a:ext cx="895" cy="0"/>
            </a:xfrm>
            <a:prstGeom prst="line">
              <a:avLst/>
            </a:prstGeom>
            <a:noFill/>
            <a:ln w="152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sp>
        <p:nvSpPr>
          <p:cNvPr id="11" name="Titel 10">
            <a:extLst>
              <a:ext uri="{FF2B5EF4-FFF2-40B4-BE49-F238E27FC236}">
                <a16:creationId xmlns:a16="http://schemas.microsoft.com/office/drawing/2014/main" id="{0D3E482D-C866-473D-AA6F-FC70CB8E528C}"/>
              </a:ext>
            </a:extLst>
          </p:cNvPr>
          <p:cNvSpPr>
            <a:spLocks noGrp="1"/>
          </p:cNvSpPr>
          <p:nvPr>
            <p:ph type="title"/>
          </p:nvPr>
        </p:nvSpPr>
        <p:spPr/>
        <p:txBody>
          <a:bodyPr/>
          <a:lstStyle/>
          <a:p>
            <a:r>
              <a:rPr lang="de-DE" altLang="de-DE" dirty="0"/>
              <a:t>Darstellung von Holz und Verbindungen</a:t>
            </a:r>
            <a:endParaRPr lang="it-IT" dirty="0"/>
          </a:p>
        </p:txBody>
      </p:sp>
    </p:spTree>
    <p:extLst>
      <p:ext uri="{BB962C8B-B14F-4D97-AF65-F5344CB8AC3E}">
        <p14:creationId xmlns:p14="http://schemas.microsoft.com/office/powerpoint/2010/main" val="202490306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3">
            <a:extLst>
              <a:ext uri="{FF2B5EF4-FFF2-40B4-BE49-F238E27FC236}">
                <a16:creationId xmlns:a16="http://schemas.microsoft.com/office/drawing/2014/main" id="{E7BD71B9-4514-45C9-8B4F-4191EE0BB955}"/>
              </a:ext>
            </a:extLst>
          </p:cNvPr>
          <p:cNvSpPr>
            <a:spLocks noGrp="1"/>
          </p:cNvSpPr>
          <p:nvPr>
            <p:ph type="title"/>
          </p:nvPr>
        </p:nvSpPr>
        <p:spPr/>
        <p:txBody>
          <a:bodyPr/>
          <a:lstStyle/>
          <a:p>
            <a:r>
              <a:rPr lang="de-DE" dirty="0"/>
              <a:t>Darstellung von Diagrammen</a:t>
            </a:r>
            <a:endParaRPr lang="it-IT" dirty="0"/>
          </a:p>
        </p:txBody>
      </p:sp>
      <p:sp>
        <p:nvSpPr>
          <p:cNvPr id="2" name="Textplatzhalter 1">
            <a:extLst>
              <a:ext uri="{FF2B5EF4-FFF2-40B4-BE49-F238E27FC236}">
                <a16:creationId xmlns:a16="http://schemas.microsoft.com/office/drawing/2014/main" id="{253E8474-2BB7-49C1-62F0-D6B54258730C}"/>
              </a:ext>
            </a:extLst>
          </p:cNvPr>
          <p:cNvSpPr>
            <a:spLocks noGrp="1"/>
          </p:cNvSpPr>
          <p:nvPr>
            <p:ph type="body" sz="quarter" idx="13"/>
          </p:nvPr>
        </p:nvSpPr>
        <p:spPr>
          <a:xfrm>
            <a:off x="371474" y="1592263"/>
            <a:ext cx="4194182" cy="4684711"/>
          </a:xfrm>
        </p:spPr>
        <p:txBody>
          <a:bodyPr/>
          <a:lstStyle/>
          <a:p>
            <a:pPr lvl="1"/>
            <a:r>
              <a:rPr lang="de-DE" dirty="0"/>
              <a:t>Auf Schriftgröße achten</a:t>
            </a:r>
          </a:p>
          <a:p>
            <a:pPr lvl="1"/>
            <a:r>
              <a:rPr lang="de-DE" dirty="0"/>
              <a:t>Farben müssen vor weißem Hintergrund gut sichtbar sein</a:t>
            </a:r>
          </a:p>
          <a:p>
            <a:pPr lvl="1"/>
            <a:endParaRPr lang="de-DE" dirty="0"/>
          </a:p>
        </p:txBody>
      </p:sp>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11</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liennummernplatzhalter 2">
            <a:extLst>
              <a:ext uri="{FF2B5EF4-FFF2-40B4-BE49-F238E27FC236}">
                <a16:creationId xmlns:a16="http://schemas.microsoft.com/office/drawing/2014/main" id="{9CA352FE-6764-4CB5-A4B4-391CED5BAE59}"/>
              </a:ext>
            </a:extLst>
          </p:cNvPr>
          <p:cNvSpPr txBox="1">
            <a:spLocks/>
          </p:cNvSpPr>
          <p:nvPr/>
        </p:nvSpPr>
        <p:spPr>
          <a:xfrm>
            <a:off x="288000" y="6329811"/>
            <a:ext cx="435157" cy="528189"/>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696EC4-B4CF-4701-AD06-A8439D6D8E12}" type="slidenum">
              <a:rPr lang="en-US" smtClean="0"/>
              <a:pPr/>
              <a:t>11</a:t>
            </a:fld>
            <a:endParaRPr lang="en-US" dirty="0"/>
          </a:p>
        </p:txBody>
      </p:sp>
      <p:pic>
        <p:nvPicPr>
          <p:cNvPr id="13" name="Grafik 12">
            <a:extLst>
              <a:ext uri="{FF2B5EF4-FFF2-40B4-BE49-F238E27FC236}">
                <a16:creationId xmlns:a16="http://schemas.microsoft.com/office/drawing/2014/main" id="{B38B9DEE-DC4D-4BE8-AB36-CEB31FD271A3}"/>
              </a:ext>
            </a:extLst>
          </p:cNvPr>
          <p:cNvPicPr>
            <a:picLocks noChangeAspect="1"/>
          </p:cNvPicPr>
          <p:nvPr/>
        </p:nvPicPr>
        <p:blipFill>
          <a:blip r:embed="rId5"/>
          <a:stretch>
            <a:fillRect/>
          </a:stretch>
        </p:blipFill>
        <p:spPr>
          <a:xfrm>
            <a:off x="4565656" y="1376363"/>
            <a:ext cx="7254869" cy="4435224"/>
          </a:xfrm>
          <a:prstGeom prst="rect">
            <a:avLst/>
          </a:prstGeom>
        </p:spPr>
      </p:pic>
    </p:spTree>
    <p:extLst>
      <p:ext uri="{BB962C8B-B14F-4D97-AF65-F5344CB8AC3E}">
        <p14:creationId xmlns:p14="http://schemas.microsoft.com/office/powerpoint/2010/main" val="228906958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585F5E4-4598-4967-95E5-BEDD8FB01765}"/>
              </a:ext>
            </a:extLst>
          </p:cNvPr>
          <p:cNvSpPr>
            <a:spLocks noGrp="1"/>
          </p:cNvSpPr>
          <p:nvPr>
            <p:ph type="title"/>
          </p:nvPr>
        </p:nvSpPr>
        <p:spPr/>
        <p:txBody>
          <a:bodyPr/>
          <a:lstStyle/>
          <a:p>
            <a:r>
              <a:rPr lang="de-DE" dirty="0"/>
              <a:t>Darstellung von Diagrammen</a:t>
            </a:r>
            <a:endParaRPr lang="it-IT" dirty="0"/>
          </a:p>
        </p:txBody>
      </p:sp>
      <p:sp>
        <p:nvSpPr>
          <p:cNvPr id="11" name="Textplatzhalter 10">
            <a:extLst>
              <a:ext uri="{FF2B5EF4-FFF2-40B4-BE49-F238E27FC236}">
                <a16:creationId xmlns:a16="http://schemas.microsoft.com/office/drawing/2014/main" id="{C16DD441-585E-6A49-ACAB-9F2618D2A50D}"/>
              </a:ext>
            </a:extLst>
          </p:cNvPr>
          <p:cNvSpPr>
            <a:spLocks noGrp="1"/>
          </p:cNvSpPr>
          <p:nvPr>
            <p:ph type="body" sz="quarter" idx="13"/>
          </p:nvPr>
        </p:nvSpPr>
        <p:spPr>
          <a:xfrm>
            <a:off x="371474" y="1592263"/>
            <a:ext cx="3364405" cy="4684711"/>
          </a:xfrm>
        </p:spPr>
        <p:txBody>
          <a:bodyPr/>
          <a:lstStyle/>
          <a:p>
            <a:pPr lvl="1"/>
            <a:r>
              <a:rPr lang="de-DE" dirty="0"/>
              <a:t>ggf. Textfelder und Pfeile zur Beschriftung hinzufügen</a:t>
            </a:r>
          </a:p>
          <a:p>
            <a:pPr lvl="1"/>
            <a:endParaRPr lang="de-DE" dirty="0"/>
          </a:p>
        </p:txBody>
      </p:sp>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12</a:t>
            </a:fld>
            <a:endParaRPr lang="de-DE" dirty="0"/>
          </a:p>
        </p:txBody>
      </p:sp>
      <p:grpSp>
        <p:nvGrpSpPr>
          <p:cNvPr id="2" name="Gruppieren 1">
            <a:extLst>
              <a:ext uri="{FF2B5EF4-FFF2-40B4-BE49-F238E27FC236}">
                <a16:creationId xmlns:a16="http://schemas.microsoft.com/office/drawing/2014/main" id="{2D4FB53C-3066-93F4-8FBE-F7365FE0D7D6}"/>
              </a:ext>
            </a:extLst>
          </p:cNvPr>
          <p:cNvGrpSpPr/>
          <p:nvPr/>
        </p:nvGrpSpPr>
        <p:grpSpPr>
          <a:xfrm>
            <a:off x="3735879" y="1376363"/>
            <a:ext cx="8084646" cy="4836777"/>
            <a:chOff x="3573954" y="1389399"/>
            <a:chExt cx="8084646" cy="4836777"/>
          </a:xfrm>
        </p:grpSpPr>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extLst>
                <p:ext uri="{D42A27DB-BD31-4B8C-83A1-F6EECF244321}">
                  <p14:modId xmlns:p14="http://schemas.microsoft.com/office/powerpoint/2010/main" val="4056031096"/>
                </p:ext>
              </p:extLst>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Grafik 12">
              <a:extLst>
                <a:ext uri="{FF2B5EF4-FFF2-40B4-BE49-F238E27FC236}">
                  <a16:creationId xmlns:a16="http://schemas.microsoft.com/office/drawing/2014/main" id="{C303C1EE-729A-4F8B-9597-6FDB9F9E7A9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4" name="Grafik 13">
              <a:extLst>
                <a:ext uri="{FF2B5EF4-FFF2-40B4-BE49-F238E27FC236}">
                  <a16:creationId xmlns:a16="http://schemas.microsoft.com/office/drawing/2014/main" id="{3EBF56CD-1058-4F49-9A27-6D9650BC9A8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5" name="Grafik 14">
              <a:extLst>
                <a:ext uri="{FF2B5EF4-FFF2-40B4-BE49-F238E27FC236}">
                  <a16:creationId xmlns:a16="http://schemas.microsoft.com/office/drawing/2014/main" id="{1BDF687E-5A7F-4B0C-A7BF-230A73DBDEBE}"/>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6" name="Grafik 15">
              <a:extLst>
                <a:ext uri="{FF2B5EF4-FFF2-40B4-BE49-F238E27FC236}">
                  <a16:creationId xmlns:a16="http://schemas.microsoft.com/office/drawing/2014/main" id="{FDDDF67A-EF7F-4752-807C-F95C6E150084}"/>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7" name="Grafik 16">
              <a:extLst>
                <a:ext uri="{FF2B5EF4-FFF2-40B4-BE49-F238E27FC236}">
                  <a16:creationId xmlns:a16="http://schemas.microsoft.com/office/drawing/2014/main" id="{3C7F9331-A9E2-467B-B9F2-7ABEE3CC6B0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8" name="Grafik 17">
              <a:extLst>
                <a:ext uri="{FF2B5EF4-FFF2-40B4-BE49-F238E27FC236}">
                  <a16:creationId xmlns:a16="http://schemas.microsoft.com/office/drawing/2014/main" id="{AFA7ED0A-EF27-4169-8661-36FE8BD37283}"/>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pic>
          <p:nvPicPr>
            <p:cNvPr id="19" name="Grafik 18">
              <a:extLst>
                <a:ext uri="{FF2B5EF4-FFF2-40B4-BE49-F238E27FC236}">
                  <a16:creationId xmlns:a16="http://schemas.microsoft.com/office/drawing/2014/main" id="{EF9E1134-983A-494D-8BC8-D628ABB5D645}"/>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3573954" y="1389399"/>
              <a:ext cx="8084646" cy="4680585"/>
            </a:xfrm>
            <a:prstGeom prst="rect">
              <a:avLst/>
            </a:prstGeom>
          </p:spPr>
        </p:pic>
        <p:sp>
          <p:nvSpPr>
            <p:cNvPr id="20" name="Textfeld 19">
              <a:extLst>
                <a:ext uri="{FF2B5EF4-FFF2-40B4-BE49-F238E27FC236}">
                  <a16:creationId xmlns:a16="http://schemas.microsoft.com/office/drawing/2014/main" id="{380BD071-AB4B-4756-8383-0EC4CC5F73FF}"/>
                </a:ext>
              </a:extLst>
            </p:cNvPr>
            <p:cNvSpPr txBox="1"/>
            <p:nvPr/>
          </p:nvSpPr>
          <p:spPr>
            <a:xfrm rot="16200000">
              <a:off x="9007397" y="2612812"/>
              <a:ext cx="1026243" cy="400110"/>
            </a:xfrm>
            <a:prstGeom prst="rect">
              <a:avLst/>
            </a:prstGeom>
            <a:noFill/>
          </p:spPr>
          <p:txBody>
            <a:bodyPr wrap="none" rtlCol="0">
              <a:spAutoFit/>
            </a:bodyPr>
            <a:lstStyle/>
            <a:p>
              <a:r>
                <a:rPr lang="de-DE" sz="2000" dirty="0">
                  <a:solidFill>
                    <a:srgbClr val="66B24B"/>
                  </a:solidFill>
                </a:rPr>
                <a:t>Fischer</a:t>
              </a:r>
            </a:p>
          </p:txBody>
        </p:sp>
        <p:sp>
          <p:nvSpPr>
            <p:cNvPr id="21" name="Textfeld 20">
              <a:extLst>
                <a:ext uri="{FF2B5EF4-FFF2-40B4-BE49-F238E27FC236}">
                  <a16:creationId xmlns:a16="http://schemas.microsoft.com/office/drawing/2014/main" id="{EB29098A-991A-4DE5-9E98-C7D5010FE226}"/>
                </a:ext>
              </a:extLst>
            </p:cNvPr>
            <p:cNvSpPr txBox="1"/>
            <p:nvPr/>
          </p:nvSpPr>
          <p:spPr>
            <a:xfrm rot="16200000">
              <a:off x="9329836" y="2795464"/>
              <a:ext cx="984565" cy="400110"/>
            </a:xfrm>
            <a:prstGeom prst="rect">
              <a:avLst/>
            </a:prstGeom>
            <a:noFill/>
          </p:spPr>
          <p:txBody>
            <a:bodyPr wrap="none" rtlCol="0">
              <a:spAutoFit/>
            </a:bodyPr>
            <a:lstStyle/>
            <a:p>
              <a:r>
                <a:rPr lang="de-DE" sz="2000" dirty="0">
                  <a:solidFill>
                    <a:srgbClr val="7565CA"/>
                  </a:solidFill>
                </a:rPr>
                <a:t>Henkel</a:t>
              </a:r>
            </a:p>
          </p:txBody>
        </p:sp>
        <p:sp>
          <p:nvSpPr>
            <p:cNvPr id="22" name="Textfeld 21">
              <a:extLst>
                <a:ext uri="{FF2B5EF4-FFF2-40B4-BE49-F238E27FC236}">
                  <a16:creationId xmlns:a16="http://schemas.microsoft.com/office/drawing/2014/main" id="{9A0017CB-ED1E-43CB-A71A-980246F42E00}"/>
                </a:ext>
              </a:extLst>
            </p:cNvPr>
            <p:cNvSpPr txBox="1"/>
            <p:nvPr/>
          </p:nvSpPr>
          <p:spPr>
            <a:xfrm rot="16200000">
              <a:off x="9696359" y="2795463"/>
              <a:ext cx="854721" cy="400110"/>
            </a:xfrm>
            <a:prstGeom prst="rect">
              <a:avLst/>
            </a:prstGeom>
            <a:noFill/>
          </p:spPr>
          <p:txBody>
            <a:bodyPr wrap="none" rtlCol="0">
              <a:spAutoFit/>
            </a:bodyPr>
            <a:lstStyle/>
            <a:p>
              <a:r>
                <a:rPr lang="de-DE" sz="2000" dirty="0" err="1">
                  <a:solidFill>
                    <a:srgbClr val="C062BB"/>
                  </a:solidFill>
                </a:rPr>
                <a:t>Jowat</a:t>
              </a:r>
              <a:endParaRPr lang="de-DE" sz="2000" dirty="0">
                <a:solidFill>
                  <a:srgbClr val="C062BB"/>
                </a:solidFill>
              </a:endParaRPr>
            </a:p>
          </p:txBody>
        </p:sp>
        <p:sp>
          <p:nvSpPr>
            <p:cNvPr id="23" name="Textfeld 22">
              <a:extLst>
                <a:ext uri="{FF2B5EF4-FFF2-40B4-BE49-F238E27FC236}">
                  <a16:creationId xmlns:a16="http://schemas.microsoft.com/office/drawing/2014/main" id="{EEB1BE42-7A56-464A-9338-2B61AC90E196}"/>
                </a:ext>
              </a:extLst>
            </p:cNvPr>
            <p:cNvSpPr txBox="1"/>
            <p:nvPr/>
          </p:nvSpPr>
          <p:spPr>
            <a:xfrm rot="16200000">
              <a:off x="9631486" y="2466198"/>
              <a:ext cx="1625766" cy="400110"/>
            </a:xfrm>
            <a:prstGeom prst="rect">
              <a:avLst/>
            </a:prstGeom>
            <a:noFill/>
          </p:spPr>
          <p:txBody>
            <a:bodyPr wrap="none" rtlCol="0">
              <a:spAutoFit/>
            </a:bodyPr>
            <a:lstStyle/>
            <a:p>
              <a:r>
                <a:rPr lang="de-DE" sz="2000" dirty="0">
                  <a:solidFill>
                    <a:srgbClr val="C8577D"/>
                  </a:solidFill>
                </a:rPr>
                <a:t>Nagelplatten</a:t>
              </a:r>
            </a:p>
          </p:txBody>
        </p:sp>
        <p:sp>
          <p:nvSpPr>
            <p:cNvPr id="24" name="Textfeld 23">
              <a:extLst>
                <a:ext uri="{FF2B5EF4-FFF2-40B4-BE49-F238E27FC236}">
                  <a16:creationId xmlns:a16="http://schemas.microsoft.com/office/drawing/2014/main" id="{6D1B6AC8-88DD-4701-9AD5-F4F765A5C48C}"/>
                </a:ext>
              </a:extLst>
            </p:cNvPr>
            <p:cNvSpPr txBox="1"/>
            <p:nvPr/>
          </p:nvSpPr>
          <p:spPr>
            <a:xfrm rot="16200000">
              <a:off x="9924897" y="2439295"/>
              <a:ext cx="1653017" cy="400110"/>
            </a:xfrm>
            <a:prstGeom prst="rect">
              <a:avLst/>
            </a:prstGeom>
            <a:noFill/>
          </p:spPr>
          <p:txBody>
            <a:bodyPr wrap="none" rtlCol="0">
              <a:spAutoFit/>
            </a:bodyPr>
            <a:lstStyle/>
            <a:p>
              <a:r>
                <a:rPr lang="de-DE" sz="2000" dirty="0">
                  <a:solidFill>
                    <a:srgbClr val="CA9144"/>
                  </a:solidFill>
                </a:rPr>
                <a:t>Anordnung 1</a:t>
              </a:r>
            </a:p>
          </p:txBody>
        </p:sp>
        <p:sp>
          <p:nvSpPr>
            <p:cNvPr id="25" name="Textfeld 24">
              <a:extLst>
                <a:ext uri="{FF2B5EF4-FFF2-40B4-BE49-F238E27FC236}">
                  <a16:creationId xmlns:a16="http://schemas.microsoft.com/office/drawing/2014/main" id="{C8946BB1-E4A8-4B14-9C95-BB33BF19A4C7}"/>
                </a:ext>
              </a:extLst>
            </p:cNvPr>
            <p:cNvSpPr txBox="1"/>
            <p:nvPr/>
          </p:nvSpPr>
          <p:spPr>
            <a:xfrm rot="16200000">
              <a:off x="10248480" y="2442316"/>
              <a:ext cx="1653017" cy="400110"/>
            </a:xfrm>
            <a:prstGeom prst="rect">
              <a:avLst/>
            </a:prstGeom>
            <a:noFill/>
          </p:spPr>
          <p:txBody>
            <a:bodyPr wrap="none" rtlCol="0">
              <a:spAutoFit/>
            </a:bodyPr>
            <a:lstStyle/>
            <a:p>
              <a:r>
                <a:rPr lang="de-DE" sz="2000" dirty="0">
                  <a:solidFill>
                    <a:srgbClr val="6890CE"/>
                  </a:solidFill>
                </a:rPr>
                <a:t>Anordnung 2</a:t>
              </a:r>
            </a:p>
          </p:txBody>
        </p:sp>
        <p:cxnSp>
          <p:nvCxnSpPr>
            <p:cNvPr id="26" name="Gerade Verbindung mit Pfeil 25">
              <a:extLst>
                <a:ext uri="{FF2B5EF4-FFF2-40B4-BE49-F238E27FC236}">
                  <a16:creationId xmlns:a16="http://schemas.microsoft.com/office/drawing/2014/main" id="{B1859B40-CE0B-48CD-9B01-3C668155CEAB}"/>
                </a:ext>
              </a:extLst>
            </p:cNvPr>
            <p:cNvCxnSpPr/>
            <p:nvPr/>
          </p:nvCxnSpPr>
          <p:spPr>
            <a:xfrm flipH="1">
              <a:off x="6248400" y="2220686"/>
              <a:ext cx="261257" cy="1206727"/>
            </a:xfrm>
            <a:prstGeom prst="straightConnector1">
              <a:avLst/>
            </a:prstGeom>
            <a:ln>
              <a:solidFill>
                <a:srgbClr val="C13A4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883383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F5E1C2FE-CE85-AFF5-D5DF-9C56B7CD9953}"/>
              </a:ext>
            </a:extLst>
          </p:cNvPr>
          <p:cNvSpPr>
            <a:spLocks noGrp="1"/>
          </p:cNvSpPr>
          <p:nvPr>
            <p:ph type="title"/>
          </p:nvPr>
        </p:nvSpPr>
        <p:spPr/>
        <p:txBody>
          <a:bodyPr/>
          <a:lstStyle/>
          <a:p>
            <a:r>
              <a:rPr lang="de-DE" dirty="0"/>
              <a:t>Darstellung von Tabellen</a:t>
            </a:r>
          </a:p>
        </p:txBody>
      </p:sp>
      <p:sp>
        <p:nvSpPr>
          <p:cNvPr id="8" name="Textplatzhalter 7">
            <a:extLst>
              <a:ext uri="{FF2B5EF4-FFF2-40B4-BE49-F238E27FC236}">
                <a16:creationId xmlns:a16="http://schemas.microsoft.com/office/drawing/2014/main" id="{65301019-6692-E897-BA6D-67076FE6BB5B}"/>
              </a:ext>
            </a:extLst>
          </p:cNvPr>
          <p:cNvSpPr>
            <a:spLocks noGrp="1"/>
          </p:cNvSpPr>
          <p:nvPr>
            <p:ph type="body" sz="quarter" idx="13"/>
          </p:nvPr>
        </p:nvSpPr>
        <p:spPr/>
        <p:txBody>
          <a:bodyPr/>
          <a:lstStyle/>
          <a:p>
            <a:pPr lvl="1"/>
            <a:r>
              <a:rPr lang="de-DE" dirty="0"/>
              <a:t>Tabellengröße/-position und Schriftgröße entsprechend anpassen</a:t>
            </a:r>
          </a:p>
          <a:p>
            <a:pPr lvl="1"/>
            <a:r>
              <a:rPr lang="de-DE" dirty="0"/>
              <a:t>Über Reiter Tabellenentwurf -&gt; Tabellenformatvorlagen können andere Farben und Layouts gewählt werden</a:t>
            </a:r>
          </a:p>
          <a:p>
            <a:pPr lvl="1"/>
            <a:endParaRPr lang="de-DE" dirty="0"/>
          </a:p>
        </p:txBody>
      </p:sp>
      <p:sp>
        <p:nvSpPr>
          <p:cNvPr id="4" name="Datumsplatzhalter 3">
            <a:extLst>
              <a:ext uri="{FF2B5EF4-FFF2-40B4-BE49-F238E27FC236}">
                <a16:creationId xmlns:a16="http://schemas.microsoft.com/office/drawing/2014/main" id="{E0C34248-2AED-95A9-659D-3B5191513F7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A3C58122-FB44-ABE7-F368-8012EF374E4F}"/>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E775349F-9E0D-5017-30E9-59771FA4FC29}"/>
              </a:ext>
            </a:extLst>
          </p:cNvPr>
          <p:cNvSpPr>
            <a:spLocks noGrp="1"/>
          </p:cNvSpPr>
          <p:nvPr>
            <p:ph type="sldNum" sz="quarter" idx="16"/>
          </p:nvPr>
        </p:nvSpPr>
        <p:spPr/>
        <p:txBody>
          <a:bodyPr/>
          <a:lstStyle/>
          <a:p>
            <a:fld id="{776FC98F-84AD-404B-BCCB-49E092AA6DE0}" type="slidenum">
              <a:rPr lang="de-DE" smtClean="0"/>
              <a:pPr/>
              <a:t>13</a:t>
            </a:fld>
            <a:endParaRPr lang="de-DE" dirty="0"/>
          </a:p>
        </p:txBody>
      </p:sp>
      <p:graphicFrame>
        <p:nvGraphicFramePr>
          <p:cNvPr id="9" name="Tabelle 8">
            <a:extLst>
              <a:ext uri="{FF2B5EF4-FFF2-40B4-BE49-F238E27FC236}">
                <a16:creationId xmlns:a16="http://schemas.microsoft.com/office/drawing/2014/main" id="{2014B1AE-41FA-742E-B658-FC7A27BCEA7C}"/>
              </a:ext>
            </a:extLst>
          </p:cNvPr>
          <p:cNvGraphicFramePr>
            <a:graphicFrameLocks noGrp="1"/>
          </p:cNvGraphicFramePr>
          <p:nvPr>
            <p:extLst>
              <p:ext uri="{D42A27DB-BD31-4B8C-83A1-F6EECF244321}">
                <p14:modId xmlns:p14="http://schemas.microsoft.com/office/powerpoint/2010/main" val="1505419542"/>
              </p:ext>
            </p:extLst>
          </p:nvPr>
        </p:nvGraphicFramePr>
        <p:xfrm>
          <a:off x="371473" y="2789655"/>
          <a:ext cx="11449050" cy="1752600"/>
        </p:xfrm>
        <a:graphic>
          <a:graphicData uri="http://schemas.openxmlformats.org/drawingml/2006/table">
            <a:tbl>
              <a:tblPr firstRow="1" bandRow="1">
                <a:tableStyleId>{7E9639D4-E3E2-4D34-9284-5A2195B3D0D7}</a:tableStyleId>
              </a:tblPr>
              <a:tblGrid>
                <a:gridCol w="2289810">
                  <a:extLst>
                    <a:ext uri="{9D8B030D-6E8A-4147-A177-3AD203B41FA5}">
                      <a16:colId xmlns:a16="http://schemas.microsoft.com/office/drawing/2014/main" val="932374269"/>
                    </a:ext>
                  </a:extLst>
                </a:gridCol>
                <a:gridCol w="2289810">
                  <a:extLst>
                    <a:ext uri="{9D8B030D-6E8A-4147-A177-3AD203B41FA5}">
                      <a16:colId xmlns:a16="http://schemas.microsoft.com/office/drawing/2014/main" val="2597457226"/>
                    </a:ext>
                  </a:extLst>
                </a:gridCol>
                <a:gridCol w="2289810">
                  <a:extLst>
                    <a:ext uri="{9D8B030D-6E8A-4147-A177-3AD203B41FA5}">
                      <a16:colId xmlns:a16="http://schemas.microsoft.com/office/drawing/2014/main" val="3616964076"/>
                    </a:ext>
                  </a:extLst>
                </a:gridCol>
                <a:gridCol w="2289810">
                  <a:extLst>
                    <a:ext uri="{9D8B030D-6E8A-4147-A177-3AD203B41FA5}">
                      <a16:colId xmlns:a16="http://schemas.microsoft.com/office/drawing/2014/main" val="2885926534"/>
                    </a:ext>
                  </a:extLst>
                </a:gridCol>
                <a:gridCol w="2289810">
                  <a:extLst>
                    <a:ext uri="{9D8B030D-6E8A-4147-A177-3AD203B41FA5}">
                      <a16:colId xmlns:a16="http://schemas.microsoft.com/office/drawing/2014/main" val="3211720364"/>
                    </a:ext>
                  </a:extLst>
                </a:gridCol>
              </a:tblGrid>
              <a:tr h="370840">
                <a:tc>
                  <a:txBody>
                    <a:bodyPr/>
                    <a:lstStyle/>
                    <a:p>
                      <a:r>
                        <a:rPr lang="de-DE" dirty="0"/>
                        <a:t>Versuch</a:t>
                      </a:r>
                    </a:p>
                  </a:txBody>
                  <a:tcPr/>
                </a:tc>
                <a:tc>
                  <a:txBody>
                    <a:bodyPr/>
                    <a:lstStyle/>
                    <a:p>
                      <a:pPr algn="ctr"/>
                      <a:r>
                        <a:rPr lang="de-DE" dirty="0"/>
                        <a:t>Bezeichnung</a:t>
                      </a:r>
                    </a:p>
                  </a:txBody>
                  <a:tcPr/>
                </a:tc>
                <a:tc>
                  <a:txBody>
                    <a:bodyPr/>
                    <a:lstStyle/>
                    <a:p>
                      <a:pPr algn="ctr"/>
                      <a:r>
                        <a:rPr lang="de-DE" dirty="0"/>
                        <a:t>Höchstlast </a:t>
                      </a:r>
                      <a:r>
                        <a:rPr lang="de-DE" i="1" dirty="0" err="1"/>
                        <a:t>F</a:t>
                      </a:r>
                      <a:r>
                        <a:rPr lang="de-DE" baseline="-25000" dirty="0" err="1"/>
                        <a:t>max</a:t>
                      </a:r>
                      <a:r>
                        <a:rPr lang="de-DE" dirty="0"/>
                        <a:t> </a:t>
                      </a:r>
                      <a:br>
                        <a:rPr lang="de-DE" dirty="0"/>
                      </a:br>
                      <a:r>
                        <a:rPr lang="de-DE" dirty="0"/>
                        <a:t>in kN</a:t>
                      </a:r>
                    </a:p>
                  </a:txBody>
                  <a:tcPr/>
                </a:tc>
                <a:tc>
                  <a:txBody>
                    <a:bodyPr/>
                    <a:lstStyle/>
                    <a:p>
                      <a:pPr algn="ctr"/>
                      <a:r>
                        <a:rPr lang="de-DE" dirty="0"/>
                        <a:t>Verformung </a:t>
                      </a:r>
                      <a:r>
                        <a:rPr lang="de-DE" i="1" dirty="0" err="1"/>
                        <a:t>u</a:t>
                      </a:r>
                      <a:r>
                        <a:rPr lang="de-DE" baseline="-25000" dirty="0" err="1"/>
                        <a:t>max</a:t>
                      </a:r>
                      <a:r>
                        <a:rPr lang="de-DE" dirty="0"/>
                        <a:t> </a:t>
                      </a:r>
                      <a:br>
                        <a:rPr lang="de-DE" dirty="0"/>
                      </a:br>
                      <a:r>
                        <a:rPr lang="de-DE" dirty="0"/>
                        <a:t>in mm</a:t>
                      </a:r>
                    </a:p>
                  </a:txBody>
                  <a:tcPr/>
                </a:tc>
                <a:tc>
                  <a:txBody>
                    <a:bodyPr/>
                    <a:lstStyle/>
                    <a:p>
                      <a:pPr algn="ctr"/>
                      <a:r>
                        <a:rPr lang="de-DE" dirty="0"/>
                        <a:t>Steifigkeit </a:t>
                      </a:r>
                      <a:r>
                        <a:rPr lang="de-DE" i="1" dirty="0" err="1"/>
                        <a:t>k</a:t>
                      </a:r>
                      <a:r>
                        <a:rPr lang="de-DE" baseline="-25000" dirty="0" err="1"/>
                        <a:t>s</a:t>
                      </a:r>
                      <a:r>
                        <a:rPr lang="de-DE" dirty="0"/>
                        <a:t> </a:t>
                      </a:r>
                      <a:br>
                        <a:rPr lang="de-DE" dirty="0"/>
                      </a:br>
                      <a:r>
                        <a:rPr lang="de-DE" dirty="0"/>
                        <a:t>in kN/mm</a:t>
                      </a:r>
                    </a:p>
                  </a:txBody>
                  <a:tcPr/>
                </a:tc>
                <a:extLst>
                  <a:ext uri="{0D108BD9-81ED-4DB2-BD59-A6C34878D82A}">
                    <a16:rowId xmlns:a16="http://schemas.microsoft.com/office/drawing/2014/main" val="777387167"/>
                  </a:ext>
                </a:extLst>
              </a:tr>
              <a:tr h="370840">
                <a:tc>
                  <a:txBody>
                    <a:bodyPr/>
                    <a:lstStyle/>
                    <a:p>
                      <a:r>
                        <a:rPr lang="de-DE" dirty="0"/>
                        <a:t>1</a:t>
                      </a:r>
                    </a:p>
                  </a:txBody>
                  <a:tcPr/>
                </a:tc>
                <a:tc>
                  <a:txBody>
                    <a:bodyPr/>
                    <a:lstStyle/>
                    <a:p>
                      <a:pPr algn="ctr"/>
                      <a:r>
                        <a:rPr lang="de-DE" dirty="0"/>
                        <a:t>F1-K2.1-a</a:t>
                      </a:r>
                    </a:p>
                  </a:txBody>
                  <a:tcPr/>
                </a:tc>
                <a:tc>
                  <a:txBody>
                    <a:bodyPr/>
                    <a:lstStyle/>
                    <a:p>
                      <a:pPr algn="ctr"/>
                      <a:r>
                        <a:rPr lang="de-DE" dirty="0"/>
                        <a:t>65</a:t>
                      </a:r>
                    </a:p>
                  </a:txBody>
                  <a:tcPr/>
                </a:tc>
                <a:tc>
                  <a:txBody>
                    <a:bodyPr/>
                    <a:lstStyle/>
                    <a:p>
                      <a:pPr algn="ctr"/>
                      <a:r>
                        <a:rPr lang="de-DE" dirty="0"/>
                        <a:t>15</a:t>
                      </a:r>
                    </a:p>
                  </a:txBody>
                  <a:tcPr/>
                </a:tc>
                <a:tc>
                  <a:txBody>
                    <a:bodyPr/>
                    <a:lstStyle/>
                    <a:p>
                      <a:pPr algn="ctr"/>
                      <a:r>
                        <a:rPr lang="de-DE" dirty="0"/>
                        <a:t>600</a:t>
                      </a:r>
                    </a:p>
                  </a:txBody>
                  <a:tcPr/>
                </a:tc>
                <a:extLst>
                  <a:ext uri="{0D108BD9-81ED-4DB2-BD59-A6C34878D82A}">
                    <a16:rowId xmlns:a16="http://schemas.microsoft.com/office/drawing/2014/main" val="1247260997"/>
                  </a:ext>
                </a:extLst>
              </a:tr>
              <a:tr h="370840">
                <a:tc>
                  <a:txBody>
                    <a:bodyPr/>
                    <a:lstStyle/>
                    <a:p>
                      <a:r>
                        <a:rPr lang="de-DE" dirty="0"/>
                        <a:t>2</a:t>
                      </a:r>
                    </a:p>
                  </a:txBody>
                  <a:tcPr/>
                </a:tc>
                <a:tc>
                  <a:txBody>
                    <a:bodyPr/>
                    <a:lstStyle/>
                    <a:p>
                      <a:pPr algn="ctr"/>
                      <a:endParaRPr lang="de-DE"/>
                    </a:p>
                  </a:txBody>
                  <a:tcPr/>
                </a:tc>
                <a:tc>
                  <a:txBody>
                    <a:bodyPr/>
                    <a:lstStyle/>
                    <a:p>
                      <a:pPr algn="ctr"/>
                      <a:endParaRPr lang="de-DE"/>
                    </a:p>
                  </a:txBody>
                  <a:tcPr/>
                </a:tc>
                <a:tc>
                  <a:txBody>
                    <a:bodyPr/>
                    <a:lstStyle/>
                    <a:p>
                      <a:pPr algn="ctr"/>
                      <a:endParaRPr lang="de-DE" dirty="0"/>
                    </a:p>
                  </a:txBody>
                  <a:tcPr/>
                </a:tc>
                <a:tc>
                  <a:txBody>
                    <a:bodyPr/>
                    <a:lstStyle/>
                    <a:p>
                      <a:pPr algn="ctr"/>
                      <a:endParaRPr lang="de-DE" dirty="0"/>
                    </a:p>
                  </a:txBody>
                  <a:tcPr/>
                </a:tc>
                <a:extLst>
                  <a:ext uri="{0D108BD9-81ED-4DB2-BD59-A6C34878D82A}">
                    <a16:rowId xmlns:a16="http://schemas.microsoft.com/office/drawing/2014/main" val="1047420985"/>
                  </a:ext>
                </a:extLst>
              </a:tr>
              <a:tr h="370840">
                <a:tc>
                  <a:txBody>
                    <a:bodyPr/>
                    <a:lstStyle/>
                    <a:p>
                      <a:r>
                        <a:rPr lang="de-DE" dirty="0"/>
                        <a:t>3</a:t>
                      </a:r>
                    </a:p>
                  </a:txBody>
                  <a:tcPr/>
                </a:tc>
                <a:tc>
                  <a:txBody>
                    <a:bodyPr/>
                    <a:lstStyle/>
                    <a:p>
                      <a:pPr algn="ctr"/>
                      <a:endParaRPr lang="de-DE"/>
                    </a:p>
                  </a:txBody>
                  <a:tcPr/>
                </a:tc>
                <a:tc>
                  <a:txBody>
                    <a:bodyPr/>
                    <a:lstStyle/>
                    <a:p>
                      <a:pPr algn="ctr"/>
                      <a:endParaRPr lang="de-DE"/>
                    </a:p>
                  </a:txBody>
                  <a:tcPr/>
                </a:tc>
                <a:tc>
                  <a:txBody>
                    <a:bodyPr/>
                    <a:lstStyle/>
                    <a:p>
                      <a:pPr algn="ctr"/>
                      <a:endParaRPr lang="de-DE"/>
                    </a:p>
                  </a:txBody>
                  <a:tcPr/>
                </a:tc>
                <a:tc>
                  <a:txBody>
                    <a:bodyPr/>
                    <a:lstStyle/>
                    <a:p>
                      <a:pPr algn="ctr"/>
                      <a:endParaRPr lang="de-DE" dirty="0"/>
                    </a:p>
                  </a:txBody>
                  <a:tcPr/>
                </a:tc>
                <a:extLst>
                  <a:ext uri="{0D108BD9-81ED-4DB2-BD59-A6C34878D82A}">
                    <a16:rowId xmlns:a16="http://schemas.microsoft.com/office/drawing/2014/main" val="60316035"/>
                  </a:ext>
                </a:extLst>
              </a:tr>
            </a:tbl>
          </a:graphicData>
        </a:graphic>
      </p:graphicFrame>
    </p:spTree>
    <p:extLst>
      <p:ext uri="{BB962C8B-B14F-4D97-AF65-F5344CB8AC3E}">
        <p14:creationId xmlns:p14="http://schemas.microsoft.com/office/powerpoint/2010/main" val="1471530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14</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a:extLst>
              <a:ext uri="{FF2B5EF4-FFF2-40B4-BE49-F238E27FC236}">
                <a16:creationId xmlns:a16="http://schemas.microsoft.com/office/drawing/2014/main" id="{71A77D7B-0CFE-4891-AB3B-3EC17F73DFEC}"/>
              </a:ext>
            </a:extLst>
          </p:cNvPr>
          <p:cNvSpPr>
            <a:spLocks noChangeArrowheads="1"/>
          </p:cNvSpPr>
          <p:nvPr/>
        </p:nvSpPr>
        <p:spPr bwMode="auto">
          <a:xfrm>
            <a:off x="2209800" y="1371600"/>
            <a:ext cx="77724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14325" indent="-314325" eaLnBrk="0" hangingPunct="0">
              <a:spcBef>
                <a:spcPct val="20000"/>
              </a:spcBef>
              <a:buBlip>
                <a:blip r:embed="rId5"/>
              </a:buBlip>
              <a:defRPr sz="2000">
                <a:solidFill>
                  <a:schemeClr val="tx1"/>
                </a:solidFill>
                <a:latin typeface="Arial" panose="020B0604020202020204" pitchFamily="34" charset="0"/>
              </a:defRPr>
            </a:lvl1pPr>
            <a:lvl2pPr marL="790575" indent="-314325" eaLnBrk="0" hangingPunct="0">
              <a:spcBef>
                <a:spcPct val="20000"/>
              </a:spcBef>
              <a:buBlip>
                <a:blip r:embed="rId6"/>
              </a:buBlip>
              <a:defRPr>
                <a:solidFill>
                  <a:schemeClr val="tx1"/>
                </a:solidFill>
                <a:latin typeface="Arial" panose="020B0604020202020204" pitchFamily="34" charset="0"/>
              </a:defRPr>
            </a:lvl2pPr>
            <a:lvl3pPr marL="1209675" indent="-276225" eaLnBrk="0" hangingPunct="0">
              <a:spcBef>
                <a:spcPct val="20000"/>
              </a:spcBef>
              <a:buBlip>
                <a:blip r:embed="rId7"/>
              </a:buBlip>
              <a:defRPr sz="1600">
                <a:solidFill>
                  <a:schemeClr val="tx1"/>
                </a:solidFill>
                <a:latin typeface="Arial" panose="020B0604020202020204" pitchFamily="34" charset="0"/>
              </a:defRPr>
            </a:lvl3pPr>
            <a:lvl4pPr marL="1657350" indent="-276225" eaLnBrk="0" hangingPunct="0">
              <a:spcBef>
                <a:spcPct val="20000"/>
              </a:spcBef>
              <a:buBlip>
                <a:blip r:embed="rId7"/>
              </a:buBlip>
              <a:defRPr sz="1600">
                <a:solidFill>
                  <a:schemeClr val="tx1"/>
                </a:solidFill>
                <a:latin typeface="Arial" panose="020B0604020202020204" pitchFamily="34" charset="0"/>
              </a:defRPr>
            </a:lvl4pPr>
            <a:lvl5pPr marL="2095500" indent="-276225" eaLnBrk="0" hangingPunct="0">
              <a:spcBef>
                <a:spcPct val="20000"/>
              </a:spcBef>
              <a:buBlip>
                <a:blip r:embed="rId7"/>
              </a:buBlip>
              <a:defRPr sz="1600">
                <a:solidFill>
                  <a:schemeClr val="tx1"/>
                </a:solidFill>
                <a:latin typeface="Arial" panose="020B0604020202020204" pitchFamily="34" charset="0"/>
              </a:defRPr>
            </a:lvl5pPr>
            <a:lvl6pPr marL="25527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6pPr>
            <a:lvl7pPr marL="30099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7pPr>
            <a:lvl8pPr marL="34671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8pPr>
            <a:lvl9pPr marL="3924300" indent="-276225" eaLnBrk="0" fontAlgn="base" hangingPunct="0">
              <a:spcBef>
                <a:spcPct val="20000"/>
              </a:spcBef>
              <a:spcAft>
                <a:spcPct val="0"/>
              </a:spcAft>
              <a:buBlip>
                <a:blip r:embed="rId7"/>
              </a:buBlip>
              <a:defRPr sz="1600">
                <a:solidFill>
                  <a:schemeClr val="tx1"/>
                </a:solidFill>
                <a:latin typeface="Arial" panose="020B0604020202020204" pitchFamily="34" charset="0"/>
              </a:defRPr>
            </a:lvl9pPr>
          </a:lstStyle>
          <a:p>
            <a:pPr algn="ctr">
              <a:lnSpc>
                <a:spcPct val="160000"/>
              </a:lnSpc>
              <a:buClr>
                <a:srgbClr val="FF0000"/>
              </a:buClr>
              <a:buFontTx/>
              <a:buNone/>
            </a:pPr>
            <a:endParaRPr lang="de-DE" altLang="de-DE" sz="1800" dirty="0"/>
          </a:p>
          <a:p>
            <a:pPr algn="ctr">
              <a:lnSpc>
                <a:spcPct val="160000"/>
              </a:lnSpc>
              <a:buClr>
                <a:srgbClr val="FF0000"/>
              </a:buClr>
              <a:buFontTx/>
              <a:buNone/>
            </a:pPr>
            <a:endParaRPr lang="de-DE" altLang="de-DE" sz="1800" dirty="0"/>
          </a:p>
          <a:p>
            <a:pPr algn="ctr">
              <a:lnSpc>
                <a:spcPct val="160000"/>
              </a:lnSpc>
              <a:buClr>
                <a:srgbClr val="FF0000"/>
              </a:buClr>
              <a:buFontTx/>
              <a:buNone/>
            </a:pPr>
            <a:r>
              <a:rPr lang="de-DE" altLang="de-DE" sz="3200" dirty="0"/>
              <a:t>Vielen Dank </a:t>
            </a:r>
          </a:p>
          <a:p>
            <a:pPr algn="ctr">
              <a:lnSpc>
                <a:spcPct val="160000"/>
              </a:lnSpc>
              <a:buClr>
                <a:srgbClr val="FF0000"/>
              </a:buClr>
              <a:buFontTx/>
              <a:buNone/>
            </a:pPr>
            <a:r>
              <a:rPr lang="de-DE" altLang="de-DE" sz="3200" dirty="0"/>
              <a:t>für Ihre Aufmerksamkeit!</a:t>
            </a:r>
          </a:p>
        </p:txBody>
      </p:sp>
      <p:sp>
        <p:nvSpPr>
          <p:cNvPr id="12" name="Rectangle 3">
            <a:extLst>
              <a:ext uri="{FF2B5EF4-FFF2-40B4-BE49-F238E27FC236}">
                <a16:creationId xmlns:a16="http://schemas.microsoft.com/office/drawing/2014/main" id="{836B4A8B-1F9D-4CC7-8940-E601BD9A4BE6}"/>
              </a:ext>
            </a:extLst>
          </p:cNvPr>
          <p:cNvSpPr>
            <a:spLocks noGrp="1" noChangeArrowheads="1"/>
          </p:cNvSpPr>
          <p:nvPr>
            <p:ph type="title"/>
          </p:nvPr>
        </p:nvSpPr>
        <p:spPr>
          <a:xfrm>
            <a:off x="528000" y="394871"/>
            <a:ext cx="9158904" cy="767748"/>
          </a:xfrm>
        </p:spPr>
        <p:txBody>
          <a:bodyPr/>
          <a:lstStyle/>
          <a:p>
            <a:endParaRPr lang="de-DE" altLang="de-DE" dirty="0"/>
          </a:p>
        </p:txBody>
      </p:sp>
    </p:spTree>
    <p:extLst>
      <p:ext uri="{BB962C8B-B14F-4D97-AF65-F5344CB8AC3E}">
        <p14:creationId xmlns:p14="http://schemas.microsoft.com/office/powerpoint/2010/main" val="425066497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platzhalter 15">
            <a:extLst>
              <a:ext uri="{FF2B5EF4-FFF2-40B4-BE49-F238E27FC236}">
                <a16:creationId xmlns:a16="http://schemas.microsoft.com/office/drawing/2014/main" id="{4FE044A1-9FF9-EF4D-09A4-342BC6A3D765}"/>
              </a:ext>
            </a:extLst>
          </p:cNvPr>
          <p:cNvPicPr>
            <a:picLocks noGrp="1" noChangeAspect="1"/>
          </p:cNvPicPr>
          <p:nvPr>
            <p:ph type="pic" sz="quarter" idx="13"/>
          </p:nvPr>
        </p:nvPicPr>
        <p:blipFill>
          <a:blip r:embed="rId2" cstate="hqprint">
            <a:extLst>
              <a:ext uri="{28A0092B-C50C-407E-A947-70E740481C1C}">
                <a14:useLocalDpi xmlns:a14="http://schemas.microsoft.com/office/drawing/2010/main"/>
              </a:ext>
            </a:extLst>
          </a:blip>
          <a:srcRect/>
          <a:stretch/>
        </p:blipFill>
        <p:spPr>
          <a:xfrm>
            <a:off x="5988051" y="1"/>
            <a:ext cx="4103687" cy="6858000"/>
          </a:xfrm>
        </p:spPr>
      </p:pic>
      <p:sp>
        <p:nvSpPr>
          <p:cNvPr id="7" name="Titel 6">
            <a:extLst>
              <a:ext uri="{FF2B5EF4-FFF2-40B4-BE49-F238E27FC236}">
                <a16:creationId xmlns:a16="http://schemas.microsoft.com/office/drawing/2014/main" id="{D1C2BA31-CDBE-8DCB-A3DA-7452D35E29C7}"/>
              </a:ext>
            </a:extLst>
          </p:cNvPr>
          <p:cNvSpPr>
            <a:spLocks noGrp="1"/>
          </p:cNvSpPr>
          <p:nvPr>
            <p:ph type="ctrTitle"/>
          </p:nvPr>
        </p:nvSpPr>
        <p:spPr/>
        <p:txBody>
          <a:bodyPr/>
          <a:lstStyle/>
          <a:p>
            <a:r>
              <a:rPr lang="de-DE" dirty="0"/>
              <a:t>Hier steht der Titel der Präsentation</a:t>
            </a:r>
          </a:p>
        </p:txBody>
      </p:sp>
      <p:sp>
        <p:nvSpPr>
          <p:cNvPr id="11" name="Textplatzhalter 10">
            <a:extLst>
              <a:ext uri="{FF2B5EF4-FFF2-40B4-BE49-F238E27FC236}">
                <a16:creationId xmlns:a16="http://schemas.microsoft.com/office/drawing/2014/main" id="{409E6056-DE74-443C-984D-01FC3291AB51}"/>
              </a:ext>
            </a:extLst>
          </p:cNvPr>
          <p:cNvSpPr>
            <a:spLocks noGrp="1"/>
          </p:cNvSpPr>
          <p:nvPr>
            <p:ph type="subTitle" idx="1"/>
          </p:nvPr>
        </p:nvSpPr>
        <p:spPr/>
        <p:txBody>
          <a:bodyPr/>
          <a:lstStyle/>
          <a:p>
            <a:r>
              <a:rPr lang="de-DE" dirty="0"/>
              <a:t> </a:t>
            </a:r>
          </a:p>
          <a:p>
            <a:endParaRPr lang="de-DE" dirty="0"/>
          </a:p>
          <a:p>
            <a:r>
              <a:rPr lang="en-GB" dirty="0" err="1"/>
              <a:t>Hier</a:t>
            </a:r>
            <a:r>
              <a:rPr lang="en-GB" dirty="0"/>
              <a:t> </a:t>
            </a:r>
            <a:r>
              <a:rPr lang="en-GB" dirty="0" err="1"/>
              <a:t>steht</a:t>
            </a:r>
            <a:r>
              <a:rPr lang="en-GB" dirty="0"/>
              <a:t> der Name der </a:t>
            </a:r>
            <a:r>
              <a:rPr lang="en-GB" dirty="0" err="1"/>
              <a:t>vortragenden</a:t>
            </a:r>
            <a:r>
              <a:rPr lang="en-GB" dirty="0"/>
              <a:t> Person, gerne </a:t>
            </a:r>
            <a:r>
              <a:rPr lang="en-GB" dirty="0" err="1"/>
              <a:t>auch</a:t>
            </a:r>
            <a:r>
              <a:rPr lang="en-GB" dirty="0"/>
              <a:t> </a:t>
            </a:r>
            <a:r>
              <a:rPr lang="en-GB" dirty="0" err="1"/>
              <a:t>mit</a:t>
            </a:r>
            <a:r>
              <a:rPr lang="en-GB" dirty="0"/>
              <a:t> Datum.</a:t>
            </a:r>
          </a:p>
        </p:txBody>
      </p:sp>
      <p:sp>
        <p:nvSpPr>
          <p:cNvPr id="2" name="Datumsplatzhalter 1">
            <a:extLst>
              <a:ext uri="{FF2B5EF4-FFF2-40B4-BE49-F238E27FC236}">
                <a16:creationId xmlns:a16="http://schemas.microsoft.com/office/drawing/2014/main" id="{D28A38D8-0465-9F1C-7920-A05722FB4A17}"/>
              </a:ext>
            </a:extLst>
          </p:cNvPr>
          <p:cNvSpPr>
            <a:spLocks noGrp="1"/>
          </p:cNvSpPr>
          <p:nvPr>
            <p:ph type="dt" sz="half" idx="10"/>
          </p:nvPr>
        </p:nvSpPr>
        <p:spPr/>
        <p:txBody>
          <a:bodyPr>
            <a:normAutofit fontScale="25000" lnSpcReduction="20000"/>
          </a:bodyPr>
          <a:lstStyle/>
          <a:p>
            <a:fld id="{C9EE83DE-E02F-4E6C-AAF9-4A96DBCB450E}" type="datetime1">
              <a:rPr lang="de-DE" noProof="1" smtClean="0"/>
              <a:t>07.07.2025</a:t>
            </a:fld>
            <a:endParaRPr lang="de-DE" noProof="1"/>
          </a:p>
        </p:txBody>
      </p:sp>
      <p:sp>
        <p:nvSpPr>
          <p:cNvPr id="3" name="Fußzeilenplatzhalter 2">
            <a:extLst>
              <a:ext uri="{FF2B5EF4-FFF2-40B4-BE49-F238E27FC236}">
                <a16:creationId xmlns:a16="http://schemas.microsoft.com/office/drawing/2014/main" id="{D7740C70-E9EE-F353-BD62-D764EE11C53B}"/>
              </a:ext>
            </a:extLst>
          </p:cNvPr>
          <p:cNvSpPr>
            <a:spLocks noGrp="1"/>
          </p:cNvSpPr>
          <p:nvPr>
            <p:ph type="ftr" sz="quarter" idx="11"/>
          </p:nvPr>
        </p:nvSpPr>
        <p:spPr/>
        <p:txBody>
          <a:bodyPr>
            <a:normAutofit fontScale="25000" lnSpcReduction="20000"/>
          </a:bodyPr>
          <a:lstStyle/>
          <a:p>
            <a:r>
              <a:rPr lang="de-DE" noProof="1"/>
              <a:t>Vorname Name - Präsentationstitel</a:t>
            </a:r>
          </a:p>
        </p:txBody>
      </p:sp>
      <p:sp>
        <p:nvSpPr>
          <p:cNvPr id="9" name="Foliennummernplatzhalter 8">
            <a:extLst>
              <a:ext uri="{FF2B5EF4-FFF2-40B4-BE49-F238E27FC236}">
                <a16:creationId xmlns:a16="http://schemas.microsoft.com/office/drawing/2014/main" id="{4A9DA23E-D72E-1ADF-59D0-6C9C872177EB}"/>
              </a:ext>
            </a:extLst>
          </p:cNvPr>
          <p:cNvSpPr>
            <a:spLocks noGrp="1"/>
          </p:cNvSpPr>
          <p:nvPr>
            <p:ph type="sldNum" sz="quarter" idx="12"/>
          </p:nvPr>
        </p:nvSpPr>
        <p:spPr/>
        <p:txBody>
          <a:bodyPr>
            <a:normAutofit fontScale="25000" lnSpcReduction="20000"/>
          </a:bodyPr>
          <a:lstStyle/>
          <a:p>
            <a:fld id="{776FC98F-84AD-404B-BCCB-49E092AA6DE0}" type="slidenum">
              <a:rPr lang="de-DE" noProof="1" smtClean="0"/>
              <a:pPr/>
              <a:t>15</a:t>
            </a:fld>
            <a:endParaRPr lang="de-DE" noProof="1"/>
          </a:p>
        </p:txBody>
      </p:sp>
      <p:sp>
        <p:nvSpPr>
          <p:cNvPr id="5" name="Inhaltsplatzhalter 4">
            <a:extLst>
              <a:ext uri="{FF2B5EF4-FFF2-40B4-BE49-F238E27FC236}">
                <a16:creationId xmlns:a16="http://schemas.microsoft.com/office/drawing/2014/main" id="{1EA54E4F-A9A8-498A-BA01-43914CDDACBC}"/>
              </a:ext>
            </a:extLst>
          </p:cNvPr>
          <p:cNvSpPr>
            <a:spLocks noGrp="1"/>
          </p:cNvSpPr>
          <p:nvPr>
            <p:ph sz="quarter" idx="14"/>
          </p:nvPr>
        </p:nvSpPr>
        <p:spPr/>
        <p:txBody>
          <a:bodyPr/>
          <a:lstStyle/>
          <a:p>
            <a:endParaRPr lang="en-GB"/>
          </a:p>
        </p:txBody>
      </p:sp>
      <p:sp>
        <p:nvSpPr>
          <p:cNvPr id="4" name="Textfeld 3">
            <a:extLst>
              <a:ext uri="{FF2B5EF4-FFF2-40B4-BE49-F238E27FC236}">
                <a16:creationId xmlns:a16="http://schemas.microsoft.com/office/drawing/2014/main" id="{4122E6D5-0E91-4B37-9C66-EB731AFC0550}"/>
              </a:ext>
            </a:extLst>
          </p:cNvPr>
          <p:cNvSpPr txBox="1"/>
          <p:nvPr/>
        </p:nvSpPr>
        <p:spPr bwMode="gray">
          <a:xfrm>
            <a:off x="533523" y="3068960"/>
            <a:ext cx="5292478" cy="360040"/>
          </a:xfrm>
          <a:prstGeom prst="rect">
            <a:avLst/>
          </a:prstGeom>
          <a:noFill/>
        </p:spPr>
        <p:txBody>
          <a:bodyPr wrap="square" lIns="0" tIns="0" rIns="0" bIns="0" rtlCol="0">
            <a:noAutofit/>
          </a:bodyPr>
          <a:lstStyle/>
          <a:p>
            <a:pPr>
              <a:lnSpc>
                <a:spcPct val="80000"/>
              </a:lnSpc>
              <a:spcBef>
                <a:spcPct val="0"/>
              </a:spcBef>
              <a:spcAft>
                <a:spcPts val="300"/>
              </a:spcAft>
              <a:buClr>
                <a:schemeClr val="accent1"/>
              </a:buClr>
              <a:buSzPct val="90000"/>
            </a:pPr>
            <a:r>
              <a:rPr lang="de-DE" sz="2000" dirty="0">
                <a:solidFill>
                  <a:schemeClr val="accent1">
                    <a:lumMod val="20000"/>
                    <a:lumOff val="80000"/>
                  </a:schemeClr>
                </a:solidFill>
                <a:latin typeface="+mj-lt"/>
                <a:ea typeface="+mj-ea"/>
                <a:cs typeface="+mj-cs"/>
              </a:rPr>
              <a:t>Diese Titelfolie für Bilder im Hochkant-Format</a:t>
            </a:r>
          </a:p>
        </p:txBody>
      </p:sp>
    </p:spTree>
    <p:extLst>
      <p:ext uri="{BB962C8B-B14F-4D97-AF65-F5344CB8AC3E}">
        <p14:creationId xmlns:p14="http://schemas.microsoft.com/office/powerpoint/2010/main" val="291453508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platzhalter 15">
            <a:extLst>
              <a:ext uri="{FF2B5EF4-FFF2-40B4-BE49-F238E27FC236}">
                <a16:creationId xmlns:a16="http://schemas.microsoft.com/office/drawing/2014/main" id="{4FE044A1-9FF9-EF4D-09A4-342BC6A3D765}"/>
              </a:ext>
            </a:extLst>
          </p:cNvPr>
          <p:cNvPicPr>
            <a:picLocks noGrp="1" noChangeAspect="1"/>
          </p:cNvPicPr>
          <p:nvPr>
            <p:ph type="pic" sz="quarter" idx="13"/>
          </p:nvPr>
        </p:nvPicPr>
        <p:blipFill rotWithShape="1">
          <a:blip r:embed="rId2" cstate="hqprint">
            <a:extLst>
              <a:ext uri="{28A0092B-C50C-407E-A947-70E740481C1C}">
                <a14:useLocalDpi xmlns:a14="http://schemas.microsoft.com/office/drawing/2010/main"/>
              </a:ext>
            </a:extLst>
          </a:blip>
          <a:srcRect/>
          <a:stretch/>
        </p:blipFill>
        <p:spPr/>
      </p:pic>
      <p:sp>
        <p:nvSpPr>
          <p:cNvPr id="7" name="Titel 6">
            <a:extLst>
              <a:ext uri="{FF2B5EF4-FFF2-40B4-BE49-F238E27FC236}">
                <a16:creationId xmlns:a16="http://schemas.microsoft.com/office/drawing/2014/main" id="{D1C2BA31-CDBE-8DCB-A3DA-7452D35E29C7}"/>
              </a:ext>
            </a:extLst>
          </p:cNvPr>
          <p:cNvSpPr>
            <a:spLocks noGrp="1"/>
          </p:cNvSpPr>
          <p:nvPr>
            <p:ph type="ctrTitle"/>
          </p:nvPr>
        </p:nvSpPr>
        <p:spPr/>
        <p:txBody>
          <a:bodyPr/>
          <a:lstStyle/>
          <a:p>
            <a:r>
              <a:rPr lang="de-DE" dirty="0"/>
              <a:t>Hier steht der Titel der Präsentation</a:t>
            </a:r>
          </a:p>
        </p:txBody>
      </p:sp>
      <p:sp>
        <p:nvSpPr>
          <p:cNvPr id="11" name="Textplatzhalter 10">
            <a:extLst>
              <a:ext uri="{FF2B5EF4-FFF2-40B4-BE49-F238E27FC236}">
                <a16:creationId xmlns:a16="http://schemas.microsoft.com/office/drawing/2014/main" id="{409E6056-DE74-443C-984D-01FC3291AB51}"/>
              </a:ext>
            </a:extLst>
          </p:cNvPr>
          <p:cNvSpPr>
            <a:spLocks noGrp="1"/>
          </p:cNvSpPr>
          <p:nvPr>
            <p:ph type="subTitle" idx="1"/>
          </p:nvPr>
        </p:nvSpPr>
        <p:spPr/>
        <p:txBody>
          <a:bodyPr/>
          <a:lstStyle/>
          <a:p>
            <a:r>
              <a:rPr lang="de-DE" dirty="0"/>
              <a:t> </a:t>
            </a:r>
          </a:p>
          <a:p>
            <a:endParaRPr lang="de-DE" dirty="0"/>
          </a:p>
          <a:p>
            <a:r>
              <a:rPr lang="en-GB" dirty="0" err="1"/>
              <a:t>Hier</a:t>
            </a:r>
            <a:r>
              <a:rPr lang="en-GB" dirty="0"/>
              <a:t> </a:t>
            </a:r>
            <a:r>
              <a:rPr lang="en-GB" dirty="0" err="1"/>
              <a:t>steht</a:t>
            </a:r>
            <a:r>
              <a:rPr lang="en-GB" dirty="0"/>
              <a:t> der Name der </a:t>
            </a:r>
            <a:r>
              <a:rPr lang="en-GB" dirty="0" err="1"/>
              <a:t>vortragenden</a:t>
            </a:r>
            <a:r>
              <a:rPr lang="en-GB" dirty="0"/>
              <a:t> Person, gerne </a:t>
            </a:r>
            <a:r>
              <a:rPr lang="en-GB" dirty="0" err="1"/>
              <a:t>auch</a:t>
            </a:r>
            <a:r>
              <a:rPr lang="en-GB" dirty="0"/>
              <a:t> </a:t>
            </a:r>
            <a:r>
              <a:rPr lang="en-GB" dirty="0" err="1"/>
              <a:t>mit</a:t>
            </a:r>
            <a:r>
              <a:rPr lang="en-GB" dirty="0"/>
              <a:t> Datum.</a:t>
            </a:r>
          </a:p>
        </p:txBody>
      </p:sp>
      <p:sp>
        <p:nvSpPr>
          <p:cNvPr id="5" name="Inhaltsplatzhalter 4">
            <a:extLst>
              <a:ext uri="{FF2B5EF4-FFF2-40B4-BE49-F238E27FC236}">
                <a16:creationId xmlns:a16="http://schemas.microsoft.com/office/drawing/2014/main" id="{5355D580-AE51-4AE2-A946-4AE3EA75E49A}"/>
              </a:ext>
            </a:extLst>
          </p:cNvPr>
          <p:cNvSpPr>
            <a:spLocks noGrp="1"/>
          </p:cNvSpPr>
          <p:nvPr>
            <p:ph sz="quarter" idx="14"/>
          </p:nvPr>
        </p:nvSpPr>
        <p:spPr/>
        <p:txBody>
          <a:bodyPr/>
          <a:lstStyle/>
          <a:p>
            <a:endParaRPr lang="en-GB"/>
          </a:p>
        </p:txBody>
      </p:sp>
      <p:sp>
        <p:nvSpPr>
          <p:cNvPr id="3" name="Fußzeilenplatzhalter 2">
            <a:extLst>
              <a:ext uri="{FF2B5EF4-FFF2-40B4-BE49-F238E27FC236}">
                <a16:creationId xmlns:a16="http://schemas.microsoft.com/office/drawing/2014/main" id="{D7740C70-E9EE-F353-BD62-D764EE11C53B}"/>
              </a:ext>
            </a:extLst>
          </p:cNvPr>
          <p:cNvSpPr>
            <a:spLocks noGrp="1"/>
          </p:cNvSpPr>
          <p:nvPr>
            <p:ph type="ftr" sz="quarter" idx="11"/>
          </p:nvPr>
        </p:nvSpPr>
        <p:spPr/>
        <p:txBody>
          <a:bodyPr>
            <a:normAutofit fontScale="25000" lnSpcReduction="20000"/>
          </a:bodyPr>
          <a:lstStyle/>
          <a:p>
            <a:r>
              <a:rPr lang="de-DE" noProof="1"/>
              <a:t>Vorname Name - Präsentationstitel</a:t>
            </a:r>
          </a:p>
        </p:txBody>
      </p:sp>
      <p:sp>
        <p:nvSpPr>
          <p:cNvPr id="9" name="Foliennummernplatzhalter 8">
            <a:extLst>
              <a:ext uri="{FF2B5EF4-FFF2-40B4-BE49-F238E27FC236}">
                <a16:creationId xmlns:a16="http://schemas.microsoft.com/office/drawing/2014/main" id="{4A9DA23E-D72E-1ADF-59D0-6C9C872177EB}"/>
              </a:ext>
            </a:extLst>
          </p:cNvPr>
          <p:cNvSpPr>
            <a:spLocks noGrp="1"/>
          </p:cNvSpPr>
          <p:nvPr>
            <p:ph type="sldNum" sz="quarter" idx="12"/>
          </p:nvPr>
        </p:nvSpPr>
        <p:spPr/>
        <p:txBody>
          <a:bodyPr>
            <a:normAutofit fontScale="25000" lnSpcReduction="20000"/>
          </a:bodyPr>
          <a:lstStyle/>
          <a:p>
            <a:fld id="{776FC98F-84AD-404B-BCCB-49E092AA6DE0}" type="slidenum">
              <a:rPr lang="de-DE" noProof="1" smtClean="0"/>
              <a:pPr/>
              <a:t>16</a:t>
            </a:fld>
            <a:endParaRPr lang="de-DE" noProof="1"/>
          </a:p>
        </p:txBody>
      </p:sp>
      <p:sp>
        <p:nvSpPr>
          <p:cNvPr id="6" name="SmartArt-Platzhalter 5">
            <a:extLst>
              <a:ext uri="{FF2B5EF4-FFF2-40B4-BE49-F238E27FC236}">
                <a16:creationId xmlns:a16="http://schemas.microsoft.com/office/drawing/2014/main" id="{E60100FC-061E-4421-87F6-D7D06B003EF9}"/>
              </a:ext>
            </a:extLst>
          </p:cNvPr>
          <p:cNvSpPr>
            <a:spLocks noGrp="1"/>
          </p:cNvSpPr>
          <p:nvPr>
            <p:ph type="dgm" sz="quarter" idx="20"/>
          </p:nvPr>
        </p:nvSpPr>
        <p:spPr/>
        <p:txBody>
          <a:bodyPr/>
          <a:lstStyle/>
          <a:p>
            <a:endParaRPr lang="de-DE"/>
          </a:p>
        </p:txBody>
      </p:sp>
      <p:sp>
        <p:nvSpPr>
          <p:cNvPr id="2" name="Datumsplatzhalter 1">
            <a:extLst>
              <a:ext uri="{FF2B5EF4-FFF2-40B4-BE49-F238E27FC236}">
                <a16:creationId xmlns:a16="http://schemas.microsoft.com/office/drawing/2014/main" id="{D28A38D8-0465-9F1C-7920-A05722FB4A17}"/>
              </a:ext>
            </a:extLst>
          </p:cNvPr>
          <p:cNvSpPr>
            <a:spLocks noGrp="1"/>
          </p:cNvSpPr>
          <p:nvPr>
            <p:ph type="dt" sz="half" idx="4294967295"/>
          </p:nvPr>
        </p:nvSpPr>
        <p:spPr>
          <a:xfrm>
            <a:off x="0" y="6858000"/>
            <a:ext cx="0" cy="0"/>
          </a:xfrm>
        </p:spPr>
        <p:txBody>
          <a:bodyPr>
            <a:normAutofit fontScale="25000" lnSpcReduction="20000"/>
          </a:bodyPr>
          <a:lstStyle/>
          <a:p>
            <a:fld id="{C9EE83DE-E02F-4E6C-AAF9-4A96DBCB450E}" type="datetime1">
              <a:rPr lang="de-DE" noProof="1" smtClean="0"/>
              <a:t>07.07.2025</a:t>
            </a:fld>
            <a:endParaRPr lang="de-DE" noProof="1"/>
          </a:p>
        </p:txBody>
      </p:sp>
      <p:sp>
        <p:nvSpPr>
          <p:cNvPr id="10" name="Textfeld 9">
            <a:extLst>
              <a:ext uri="{FF2B5EF4-FFF2-40B4-BE49-F238E27FC236}">
                <a16:creationId xmlns:a16="http://schemas.microsoft.com/office/drawing/2014/main" id="{7548516E-7767-49AC-B428-A3BFFF80E985}"/>
              </a:ext>
            </a:extLst>
          </p:cNvPr>
          <p:cNvSpPr txBox="1"/>
          <p:nvPr/>
        </p:nvSpPr>
        <p:spPr bwMode="gray">
          <a:xfrm>
            <a:off x="6095999" y="4612278"/>
            <a:ext cx="5292478" cy="256882"/>
          </a:xfrm>
          <a:prstGeom prst="rect">
            <a:avLst/>
          </a:prstGeom>
          <a:noFill/>
        </p:spPr>
        <p:txBody>
          <a:bodyPr wrap="square" lIns="0" tIns="0" rIns="0" bIns="0" rtlCol="0">
            <a:noAutofit/>
          </a:bodyPr>
          <a:lstStyle/>
          <a:p>
            <a:pPr>
              <a:lnSpc>
                <a:spcPct val="80000"/>
              </a:lnSpc>
              <a:spcBef>
                <a:spcPct val="0"/>
              </a:spcBef>
              <a:spcAft>
                <a:spcPts val="300"/>
              </a:spcAft>
              <a:buClr>
                <a:schemeClr val="accent1"/>
              </a:buClr>
              <a:buSzPct val="90000"/>
            </a:pPr>
            <a:r>
              <a:rPr lang="de-DE" sz="2000" dirty="0">
                <a:solidFill>
                  <a:schemeClr val="accent1"/>
                </a:solidFill>
                <a:latin typeface="+mj-lt"/>
                <a:ea typeface="+mj-ea"/>
                <a:cs typeface="+mj-cs"/>
              </a:rPr>
              <a:t>Diese Titelfolie für Bilder im Querformat</a:t>
            </a:r>
          </a:p>
        </p:txBody>
      </p:sp>
    </p:spTree>
    <p:extLst>
      <p:ext uri="{BB962C8B-B14F-4D97-AF65-F5344CB8AC3E}">
        <p14:creationId xmlns:p14="http://schemas.microsoft.com/office/powerpoint/2010/main" val="108570325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17</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Inhaltsplatzhalter 4">
            <a:extLst>
              <a:ext uri="{FF2B5EF4-FFF2-40B4-BE49-F238E27FC236}">
                <a16:creationId xmlns:a16="http://schemas.microsoft.com/office/drawing/2014/main" id="{343825F5-747E-4E72-99D3-CC73749B65DC}"/>
              </a:ext>
            </a:extLst>
          </p:cNvPr>
          <p:cNvSpPr txBox="1">
            <a:spLocks/>
          </p:cNvSpPr>
          <p:nvPr/>
        </p:nvSpPr>
        <p:spPr>
          <a:xfrm>
            <a:off x="533400" y="1583512"/>
            <a:ext cx="11125200" cy="4486472"/>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kern="1200">
                <a:solidFill>
                  <a:schemeClr val="tx1"/>
                </a:solidFill>
                <a:latin typeface="+mn-lt"/>
                <a:ea typeface="+mn-ea"/>
                <a:cs typeface="+mn-cs"/>
              </a:defRPr>
            </a:lvl1pPr>
            <a:lvl2pPr marL="270000" indent="-270000" algn="l" defTabSz="914400" rtl="0" eaLnBrk="1" latinLnBrk="0" hangingPunct="1">
              <a:lnSpc>
                <a:spcPct val="100000"/>
              </a:lnSpc>
              <a:spcBef>
                <a:spcPts val="300"/>
              </a:spcBef>
              <a:spcAft>
                <a:spcPts val="300"/>
              </a:spcAft>
              <a:buClr>
                <a:schemeClr val="accent1"/>
              </a:buClr>
              <a:buFont typeface="Wingdings" panose="05000000000000000000" pitchFamily="2" charset="2"/>
              <a:buChar char="§"/>
              <a:defRPr sz="1600" kern="1200">
                <a:solidFill>
                  <a:schemeClr val="tx1"/>
                </a:solidFill>
                <a:latin typeface="+mn-lt"/>
                <a:ea typeface="+mn-ea"/>
                <a:cs typeface="+mn-cs"/>
              </a:defRPr>
            </a:lvl2pPr>
            <a:lvl3pPr marL="270000" indent="-270000" algn="l" defTabSz="914400" rtl="0" eaLnBrk="1" latinLnBrk="0" hangingPunct="1">
              <a:lnSpc>
                <a:spcPct val="100000"/>
              </a:lnSpc>
              <a:spcBef>
                <a:spcPts val="300"/>
              </a:spcBef>
              <a:spcAft>
                <a:spcPts val="300"/>
              </a:spcAft>
              <a:buClr>
                <a:schemeClr val="accent1"/>
              </a:buClr>
              <a:buFont typeface="+mj-lt"/>
              <a:buAutoNum type="arabicPeriod"/>
              <a:defRPr sz="1600" kern="1200">
                <a:solidFill>
                  <a:schemeClr val="tx1"/>
                </a:solidFill>
                <a:latin typeface="+mn-lt"/>
                <a:ea typeface="+mn-ea"/>
                <a:cs typeface="+mn-cs"/>
              </a:defRPr>
            </a:lvl3pPr>
            <a:lvl4pPr marL="540000" indent="-270000" algn="l" defTabSz="914400" rtl="0" eaLnBrk="1" latinLnBrk="0" hangingPunct="1">
              <a:lnSpc>
                <a:spcPct val="100000"/>
              </a:lnSpc>
              <a:spcBef>
                <a:spcPts val="0"/>
              </a:spcBef>
              <a:spcAft>
                <a:spcPts val="300"/>
              </a:spcAft>
              <a:buClr>
                <a:schemeClr val="accent1"/>
              </a:buClr>
              <a:buFont typeface="Symbol" panose="05050102010706020507" pitchFamily="18" charset="2"/>
              <a:buChar char="-"/>
              <a:defRPr sz="1600" kern="1200">
                <a:solidFill>
                  <a:schemeClr val="tx1"/>
                </a:solidFill>
                <a:latin typeface="+mn-lt"/>
                <a:ea typeface="+mn-ea"/>
                <a:cs typeface="+mn-cs"/>
              </a:defRPr>
            </a:lvl4pPr>
            <a:lvl5pPr marL="540000" indent="-270000" algn="l" defTabSz="914400" rtl="0" eaLnBrk="1" latinLnBrk="0" hangingPunct="1">
              <a:lnSpc>
                <a:spcPct val="100000"/>
              </a:lnSpc>
              <a:spcBef>
                <a:spcPts val="0"/>
              </a:spcBef>
              <a:spcAft>
                <a:spcPts val="300"/>
              </a:spcAft>
              <a:buClr>
                <a:schemeClr val="accent1"/>
              </a:buClr>
              <a:buFont typeface="+mj-lt"/>
              <a:buAutoNum type="alphaLcPeriod"/>
              <a:defRPr sz="16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2000" b="1" kern="1200">
                <a:solidFill>
                  <a:schemeClr val="accent1"/>
                </a:solidFill>
                <a:latin typeface="+mn-lt"/>
                <a:ea typeface="+mn-ea"/>
                <a:cs typeface="+mn-cs"/>
              </a:defRPr>
            </a:lvl6pPr>
            <a:lvl7pPr marL="0" indent="0" algn="l" defTabSz="914400" rtl="0" eaLnBrk="1" latinLnBrk="0" hangingPunct="1">
              <a:lnSpc>
                <a:spcPct val="100000"/>
              </a:lnSpc>
              <a:spcBef>
                <a:spcPts val="300"/>
              </a:spcBef>
              <a:spcAft>
                <a:spcPts val="300"/>
              </a:spcAft>
              <a:buFont typeface="Arial" panose="020B0604020202020204" pitchFamily="34" charset="0"/>
              <a:buNone/>
              <a:defRPr sz="1100" kern="1200">
                <a:solidFill>
                  <a:schemeClr val="tx1"/>
                </a:solidFill>
                <a:latin typeface="+mn-lt"/>
                <a:ea typeface="+mn-ea"/>
                <a:cs typeface="+mn-cs"/>
              </a:defRPr>
            </a:lvl7pPr>
            <a:lvl8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8pPr>
            <a:lvl9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9pPr>
          </a:lstStyle>
          <a:p>
            <a:r>
              <a:rPr lang="de-DE" dirty="0"/>
              <a:t>Eventuell hier noch Folien mit Bildern, Diagrammen, Tabellen, … falls während der Diskussion nach dem Vortrag noch Fragen aufkommen</a:t>
            </a:r>
          </a:p>
        </p:txBody>
      </p:sp>
      <p:sp>
        <p:nvSpPr>
          <p:cNvPr id="8" name="Titel 3">
            <a:extLst>
              <a:ext uri="{FF2B5EF4-FFF2-40B4-BE49-F238E27FC236}">
                <a16:creationId xmlns:a16="http://schemas.microsoft.com/office/drawing/2014/main" id="{104E23EC-2620-49D8-8138-227A26EC4F1D}"/>
              </a:ext>
            </a:extLst>
          </p:cNvPr>
          <p:cNvSpPr>
            <a:spLocks noGrp="1"/>
          </p:cNvSpPr>
          <p:nvPr>
            <p:ph type="title"/>
          </p:nvPr>
        </p:nvSpPr>
        <p:spPr>
          <a:xfrm>
            <a:off x="528000" y="394871"/>
            <a:ext cx="9158904" cy="767748"/>
          </a:xfrm>
        </p:spPr>
        <p:txBody>
          <a:bodyPr/>
          <a:lstStyle/>
          <a:p>
            <a:r>
              <a:rPr lang="de-DE" dirty="0"/>
              <a:t>Backup-Folien</a:t>
            </a:r>
          </a:p>
        </p:txBody>
      </p:sp>
    </p:spTree>
    <p:extLst>
      <p:ext uri="{BB962C8B-B14F-4D97-AF65-F5344CB8AC3E}">
        <p14:creationId xmlns:p14="http://schemas.microsoft.com/office/powerpoint/2010/main" val="4459758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platzhalter 15">
            <a:extLst>
              <a:ext uri="{FF2B5EF4-FFF2-40B4-BE49-F238E27FC236}">
                <a16:creationId xmlns:a16="http://schemas.microsoft.com/office/drawing/2014/main" id="{4FE044A1-9FF9-EF4D-09A4-342BC6A3D765}"/>
              </a:ext>
            </a:extLst>
          </p:cNvPr>
          <p:cNvPicPr>
            <a:picLocks noGrp="1" noChangeAspect="1"/>
          </p:cNvPicPr>
          <p:nvPr>
            <p:ph type="pic" sz="quarter" idx="13"/>
          </p:nvPr>
        </p:nvPicPr>
        <p:blipFill rotWithShape="1">
          <a:blip r:embed="rId2" cstate="hqprint">
            <a:extLst>
              <a:ext uri="{28A0092B-C50C-407E-A947-70E740481C1C}">
                <a14:useLocalDpi xmlns:a14="http://schemas.microsoft.com/office/drawing/2010/main"/>
              </a:ext>
            </a:extLst>
          </a:blip>
          <a:srcRect/>
          <a:stretch/>
        </p:blipFill>
        <p:spPr/>
      </p:pic>
      <p:sp>
        <p:nvSpPr>
          <p:cNvPr id="7" name="Titel 6">
            <a:extLst>
              <a:ext uri="{FF2B5EF4-FFF2-40B4-BE49-F238E27FC236}">
                <a16:creationId xmlns:a16="http://schemas.microsoft.com/office/drawing/2014/main" id="{D1C2BA31-CDBE-8DCB-A3DA-7452D35E29C7}"/>
              </a:ext>
            </a:extLst>
          </p:cNvPr>
          <p:cNvSpPr>
            <a:spLocks noGrp="1"/>
          </p:cNvSpPr>
          <p:nvPr>
            <p:ph type="ctrTitle"/>
          </p:nvPr>
        </p:nvSpPr>
        <p:spPr/>
        <p:txBody>
          <a:bodyPr/>
          <a:lstStyle/>
          <a:p>
            <a:r>
              <a:rPr lang="de-DE" dirty="0"/>
              <a:t>Hier steht der Titel der Präsentation</a:t>
            </a:r>
          </a:p>
        </p:txBody>
      </p:sp>
      <p:sp>
        <p:nvSpPr>
          <p:cNvPr id="11" name="Textplatzhalter 10">
            <a:extLst>
              <a:ext uri="{FF2B5EF4-FFF2-40B4-BE49-F238E27FC236}">
                <a16:creationId xmlns:a16="http://schemas.microsoft.com/office/drawing/2014/main" id="{409E6056-DE74-443C-984D-01FC3291AB51}"/>
              </a:ext>
            </a:extLst>
          </p:cNvPr>
          <p:cNvSpPr>
            <a:spLocks noGrp="1"/>
          </p:cNvSpPr>
          <p:nvPr>
            <p:ph type="subTitle" idx="1"/>
          </p:nvPr>
        </p:nvSpPr>
        <p:spPr/>
        <p:txBody>
          <a:bodyPr/>
          <a:lstStyle/>
          <a:p>
            <a:r>
              <a:rPr lang="de-DE" dirty="0"/>
              <a:t> </a:t>
            </a:r>
          </a:p>
          <a:p>
            <a:endParaRPr lang="de-DE" dirty="0"/>
          </a:p>
          <a:p>
            <a:r>
              <a:rPr lang="en-GB" dirty="0" err="1"/>
              <a:t>Hier</a:t>
            </a:r>
            <a:r>
              <a:rPr lang="en-GB" dirty="0"/>
              <a:t> </a:t>
            </a:r>
            <a:r>
              <a:rPr lang="en-GB" dirty="0" err="1"/>
              <a:t>steht</a:t>
            </a:r>
            <a:r>
              <a:rPr lang="en-GB" dirty="0"/>
              <a:t> der Name der </a:t>
            </a:r>
            <a:r>
              <a:rPr lang="en-GB" dirty="0" err="1"/>
              <a:t>vortragenden</a:t>
            </a:r>
            <a:r>
              <a:rPr lang="en-GB" dirty="0"/>
              <a:t> Person, gerne </a:t>
            </a:r>
            <a:r>
              <a:rPr lang="en-GB" dirty="0" err="1"/>
              <a:t>auch</a:t>
            </a:r>
            <a:r>
              <a:rPr lang="en-GB" dirty="0"/>
              <a:t> </a:t>
            </a:r>
            <a:r>
              <a:rPr lang="en-GB" dirty="0" err="1"/>
              <a:t>mit</a:t>
            </a:r>
            <a:r>
              <a:rPr lang="en-GB" dirty="0"/>
              <a:t> Datum.</a:t>
            </a:r>
          </a:p>
        </p:txBody>
      </p:sp>
      <p:sp>
        <p:nvSpPr>
          <p:cNvPr id="5" name="Inhaltsplatzhalter 4">
            <a:extLst>
              <a:ext uri="{FF2B5EF4-FFF2-40B4-BE49-F238E27FC236}">
                <a16:creationId xmlns:a16="http://schemas.microsoft.com/office/drawing/2014/main" id="{5355D580-AE51-4AE2-A946-4AE3EA75E49A}"/>
              </a:ext>
            </a:extLst>
          </p:cNvPr>
          <p:cNvSpPr>
            <a:spLocks noGrp="1"/>
          </p:cNvSpPr>
          <p:nvPr>
            <p:ph sz="quarter" idx="14"/>
          </p:nvPr>
        </p:nvSpPr>
        <p:spPr/>
        <p:txBody>
          <a:bodyPr/>
          <a:lstStyle/>
          <a:p>
            <a:endParaRPr lang="en-GB"/>
          </a:p>
        </p:txBody>
      </p:sp>
      <p:sp>
        <p:nvSpPr>
          <p:cNvPr id="3" name="Fußzeilenplatzhalter 2">
            <a:extLst>
              <a:ext uri="{FF2B5EF4-FFF2-40B4-BE49-F238E27FC236}">
                <a16:creationId xmlns:a16="http://schemas.microsoft.com/office/drawing/2014/main" id="{D7740C70-E9EE-F353-BD62-D764EE11C53B}"/>
              </a:ext>
            </a:extLst>
          </p:cNvPr>
          <p:cNvSpPr>
            <a:spLocks noGrp="1"/>
          </p:cNvSpPr>
          <p:nvPr>
            <p:ph type="ftr" sz="quarter" idx="11"/>
          </p:nvPr>
        </p:nvSpPr>
        <p:spPr/>
        <p:txBody>
          <a:bodyPr>
            <a:normAutofit fontScale="25000" lnSpcReduction="20000"/>
          </a:bodyPr>
          <a:lstStyle/>
          <a:p>
            <a:r>
              <a:rPr lang="de-DE" noProof="1"/>
              <a:t>Vorname Name - Präsentationstitel</a:t>
            </a:r>
          </a:p>
        </p:txBody>
      </p:sp>
      <p:sp>
        <p:nvSpPr>
          <p:cNvPr id="9" name="Foliennummernplatzhalter 8">
            <a:extLst>
              <a:ext uri="{FF2B5EF4-FFF2-40B4-BE49-F238E27FC236}">
                <a16:creationId xmlns:a16="http://schemas.microsoft.com/office/drawing/2014/main" id="{4A9DA23E-D72E-1ADF-59D0-6C9C872177EB}"/>
              </a:ext>
            </a:extLst>
          </p:cNvPr>
          <p:cNvSpPr>
            <a:spLocks noGrp="1"/>
          </p:cNvSpPr>
          <p:nvPr>
            <p:ph type="sldNum" sz="quarter" idx="12"/>
          </p:nvPr>
        </p:nvSpPr>
        <p:spPr/>
        <p:txBody>
          <a:bodyPr>
            <a:normAutofit fontScale="25000" lnSpcReduction="20000"/>
          </a:bodyPr>
          <a:lstStyle/>
          <a:p>
            <a:fld id="{776FC98F-84AD-404B-BCCB-49E092AA6DE0}" type="slidenum">
              <a:rPr lang="de-DE" noProof="1" smtClean="0"/>
              <a:pPr/>
              <a:t>2</a:t>
            </a:fld>
            <a:endParaRPr lang="de-DE" noProof="1"/>
          </a:p>
        </p:txBody>
      </p:sp>
      <p:sp>
        <p:nvSpPr>
          <p:cNvPr id="6" name="SmartArt-Platzhalter 5">
            <a:extLst>
              <a:ext uri="{FF2B5EF4-FFF2-40B4-BE49-F238E27FC236}">
                <a16:creationId xmlns:a16="http://schemas.microsoft.com/office/drawing/2014/main" id="{E60100FC-061E-4421-87F6-D7D06B003EF9}"/>
              </a:ext>
            </a:extLst>
          </p:cNvPr>
          <p:cNvSpPr>
            <a:spLocks noGrp="1"/>
          </p:cNvSpPr>
          <p:nvPr>
            <p:ph type="dgm" sz="quarter" idx="20"/>
          </p:nvPr>
        </p:nvSpPr>
        <p:spPr/>
        <p:txBody>
          <a:bodyPr/>
          <a:lstStyle/>
          <a:p>
            <a:endParaRPr lang="de-DE"/>
          </a:p>
        </p:txBody>
      </p:sp>
      <p:sp>
        <p:nvSpPr>
          <p:cNvPr id="2" name="Datumsplatzhalter 1">
            <a:extLst>
              <a:ext uri="{FF2B5EF4-FFF2-40B4-BE49-F238E27FC236}">
                <a16:creationId xmlns:a16="http://schemas.microsoft.com/office/drawing/2014/main" id="{D28A38D8-0465-9F1C-7920-A05722FB4A17}"/>
              </a:ext>
            </a:extLst>
          </p:cNvPr>
          <p:cNvSpPr>
            <a:spLocks noGrp="1"/>
          </p:cNvSpPr>
          <p:nvPr>
            <p:ph type="dt" sz="half" idx="4294967295"/>
          </p:nvPr>
        </p:nvSpPr>
        <p:spPr>
          <a:xfrm>
            <a:off x="0" y="6858000"/>
            <a:ext cx="0" cy="0"/>
          </a:xfrm>
        </p:spPr>
        <p:txBody>
          <a:bodyPr>
            <a:normAutofit fontScale="25000" lnSpcReduction="20000"/>
          </a:bodyPr>
          <a:lstStyle/>
          <a:p>
            <a:fld id="{C9EE83DE-E02F-4E6C-AAF9-4A96DBCB450E}" type="datetime1">
              <a:rPr lang="de-DE" noProof="1" smtClean="0"/>
              <a:t>07.07.2025</a:t>
            </a:fld>
            <a:endParaRPr lang="de-DE" noProof="1"/>
          </a:p>
        </p:txBody>
      </p:sp>
      <p:sp>
        <p:nvSpPr>
          <p:cNvPr id="10" name="Textfeld 9">
            <a:extLst>
              <a:ext uri="{FF2B5EF4-FFF2-40B4-BE49-F238E27FC236}">
                <a16:creationId xmlns:a16="http://schemas.microsoft.com/office/drawing/2014/main" id="{7548516E-7767-49AC-B428-A3BFFF80E985}"/>
              </a:ext>
            </a:extLst>
          </p:cNvPr>
          <p:cNvSpPr txBox="1"/>
          <p:nvPr/>
        </p:nvSpPr>
        <p:spPr bwMode="gray">
          <a:xfrm>
            <a:off x="6095999" y="4612278"/>
            <a:ext cx="5292478" cy="256882"/>
          </a:xfrm>
          <a:prstGeom prst="rect">
            <a:avLst/>
          </a:prstGeom>
          <a:noFill/>
        </p:spPr>
        <p:txBody>
          <a:bodyPr wrap="square" lIns="0" tIns="0" rIns="0" bIns="0" rtlCol="0">
            <a:noAutofit/>
          </a:bodyPr>
          <a:lstStyle/>
          <a:p>
            <a:pPr>
              <a:lnSpc>
                <a:spcPct val="80000"/>
              </a:lnSpc>
              <a:spcBef>
                <a:spcPct val="0"/>
              </a:spcBef>
              <a:spcAft>
                <a:spcPts val="300"/>
              </a:spcAft>
              <a:buClr>
                <a:schemeClr val="accent1"/>
              </a:buClr>
              <a:buSzPct val="90000"/>
            </a:pPr>
            <a:r>
              <a:rPr lang="de-DE" sz="2000" dirty="0">
                <a:solidFill>
                  <a:schemeClr val="accent1"/>
                </a:solidFill>
                <a:latin typeface="+mj-lt"/>
                <a:ea typeface="+mj-ea"/>
                <a:cs typeface="+mj-cs"/>
              </a:rPr>
              <a:t>Diese Titelfolie für Bilder im Querformat</a:t>
            </a:r>
          </a:p>
        </p:txBody>
      </p:sp>
    </p:spTree>
    <p:extLst>
      <p:ext uri="{BB962C8B-B14F-4D97-AF65-F5344CB8AC3E}">
        <p14:creationId xmlns:p14="http://schemas.microsoft.com/office/powerpoint/2010/main" val="396745011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3</a:t>
            </a:fld>
            <a:endParaRPr lang="de-DE" dirty="0"/>
          </a:p>
        </p:txBody>
      </p:sp>
      <p:sp>
        <p:nvSpPr>
          <p:cNvPr id="7" name="Rectangle 2">
            <a:extLst>
              <a:ext uri="{FF2B5EF4-FFF2-40B4-BE49-F238E27FC236}">
                <a16:creationId xmlns:a16="http://schemas.microsoft.com/office/drawing/2014/main" id="{79B3CEA3-4317-440A-93A4-65A38E5AE64B}"/>
              </a:ext>
            </a:extLst>
          </p:cNvPr>
          <p:cNvSpPr txBox="1">
            <a:spLocks noChangeArrowheads="1"/>
          </p:cNvSpPr>
          <p:nvPr/>
        </p:nvSpPr>
        <p:spPr bwMode="gray">
          <a:xfrm>
            <a:off x="1524000" y="1143000"/>
            <a:ext cx="9144000" cy="1143000"/>
          </a:xfrm>
          <a:prstGeom prst="rect">
            <a:avLst/>
          </a:prstGeom>
        </p:spPr>
        <p:txBody>
          <a:bodyPr vert="horz" lIns="0" tIns="0" rIns="0" bIns="0" rtlCol="0" anchor="t">
            <a:normAutofit fontScale="90000" lnSpcReduction="20000"/>
          </a:bodyPr>
          <a:lstStyle>
            <a:lvl1pPr algn="l" defTabSz="914400" rtl="0" eaLnBrk="1" latinLnBrk="0" hangingPunct="1">
              <a:lnSpc>
                <a:spcPct val="80000"/>
              </a:lnSpc>
              <a:spcBef>
                <a:spcPct val="0"/>
              </a:spcBef>
              <a:buNone/>
              <a:defRPr sz="3500" kern="1200">
                <a:solidFill>
                  <a:schemeClr val="tx1"/>
                </a:solidFill>
                <a:latin typeface="+mj-lt"/>
                <a:ea typeface="+mj-ea"/>
                <a:cs typeface="+mj-cs"/>
              </a:defRPr>
            </a:lvl1pPr>
          </a:lstStyle>
          <a:p>
            <a:pPr algn="ctr"/>
            <a:br>
              <a:rPr lang="de-DE" altLang="de-DE" sz="4000" dirty="0"/>
            </a:br>
            <a:r>
              <a:rPr lang="de-DE" altLang="de-DE" sz="4000" dirty="0"/>
              <a:t>Thema</a:t>
            </a:r>
            <a:br>
              <a:rPr lang="de-DE" altLang="de-DE" sz="4000" dirty="0"/>
            </a:br>
            <a:endParaRPr lang="de-DE" altLang="de-DE" sz="4000" dirty="0"/>
          </a:p>
        </p:txBody>
      </p:sp>
      <p:sp>
        <p:nvSpPr>
          <p:cNvPr id="8" name="Rectangle 3">
            <a:extLst>
              <a:ext uri="{FF2B5EF4-FFF2-40B4-BE49-F238E27FC236}">
                <a16:creationId xmlns:a16="http://schemas.microsoft.com/office/drawing/2014/main" id="{6331B1DC-3BDE-4EBA-8574-9890F56E02E8}"/>
              </a:ext>
            </a:extLst>
          </p:cNvPr>
          <p:cNvSpPr txBox="1">
            <a:spLocks noChangeArrowheads="1"/>
          </p:cNvSpPr>
          <p:nvPr/>
        </p:nvSpPr>
        <p:spPr>
          <a:xfrm>
            <a:off x="1524000" y="2286000"/>
            <a:ext cx="9144000" cy="2971800"/>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kern="1200">
                <a:solidFill>
                  <a:schemeClr val="tx1"/>
                </a:solidFill>
                <a:latin typeface="+mn-lt"/>
                <a:ea typeface="+mn-ea"/>
                <a:cs typeface="+mn-cs"/>
              </a:defRPr>
            </a:lvl1pPr>
            <a:lvl2pPr marL="270000" indent="-270000" algn="l" defTabSz="914400" rtl="0" eaLnBrk="1" latinLnBrk="0" hangingPunct="1">
              <a:lnSpc>
                <a:spcPct val="100000"/>
              </a:lnSpc>
              <a:spcBef>
                <a:spcPts val="300"/>
              </a:spcBef>
              <a:spcAft>
                <a:spcPts val="300"/>
              </a:spcAft>
              <a:buClr>
                <a:schemeClr val="accent1"/>
              </a:buClr>
              <a:buFont typeface="Wingdings" panose="05000000000000000000" pitchFamily="2" charset="2"/>
              <a:buChar char="§"/>
              <a:defRPr sz="1600" kern="1200">
                <a:solidFill>
                  <a:schemeClr val="tx1"/>
                </a:solidFill>
                <a:latin typeface="+mn-lt"/>
                <a:ea typeface="+mn-ea"/>
                <a:cs typeface="+mn-cs"/>
              </a:defRPr>
            </a:lvl2pPr>
            <a:lvl3pPr marL="270000" indent="-270000" algn="l" defTabSz="914400" rtl="0" eaLnBrk="1" latinLnBrk="0" hangingPunct="1">
              <a:lnSpc>
                <a:spcPct val="100000"/>
              </a:lnSpc>
              <a:spcBef>
                <a:spcPts val="300"/>
              </a:spcBef>
              <a:spcAft>
                <a:spcPts val="300"/>
              </a:spcAft>
              <a:buClr>
                <a:schemeClr val="accent1"/>
              </a:buClr>
              <a:buFont typeface="+mj-lt"/>
              <a:buAutoNum type="arabicPeriod"/>
              <a:defRPr sz="1600" kern="1200">
                <a:solidFill>
                  <a:schemeClr val="tx1"/>
                </a:solidFill>
                <a:latin typeface="+mn-lt"/>
                <a:ea typeface="+mn-ea"/>
                <a:cs typeface="+mn-cs"/>
              </a:defRPr>
            </a:lvl3pPr>
            <a:lvl4pPr marL="540000" indent="-270000" algn="l" defTabSz="914400" rtl="0" eaLnBrk="1" latinLnBrk="0" hangingPunct="1">
              <a:lnSpc>
                <a:spcPct val="100000"/>
              </a:lnSpc>
              <a:spcBef>
                <a:spcPts val="0"/>
              </a:spcBef>
              <a:spcAft>
                <a:spcPts val="300"/>
              </a:spcAft>
              <a:buClr>
                <a:schemeClr val="accent1"/>
              </a:buClr>
              <a:buFont typeface="Symbol" panose="05050102010706020507" pitchFamily="18" charset="2"/>
              <a:buChar char="-"/>
              <a:defRPr sz="1600" kern="1200">
                <a:solidFill>
                  <a:schemeClr val="tx1"/>
                </a:solidFill>
                <a:latin typeface="+mn-lt"/>
                <a:ea typeface="+mn-ea"/>
                <a:cs typeface="+mn-cs"/>
              </a:defRPr>
            </a:lvl4pPr>
            <a:lvl5pPr marL="540000" indent="-270000" algn="l" defTabSz="914400" rtl="0" eaLnBrk="1" latinLnBrk="0" hangingPunct="1">
              <a:lnSpc>
                <a:spcPct val="100000"/>
              </a:lnSpc>
              <a:spcBef>
                <a:spcPts val="0"/>
              </a:spcBef>
              <a:spcAft>
                <a:spcPts val="300"/>
              </a:spcAft>
              <a:buClr>
                <a:schemeClr val="accent1"/>
              </a:buClr>
              <a:buFont typeface="+mj-lt"/>
              <a:buAutoNum type="alphaLcPeriod"/>
              <a:defRPr sz="16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2000" b="1" kern="1200">
                <a:solidFill>
                  <a:schemeClr val="accent1"/>
                </a:solidFill>
                <a:latin typeface="+mn-lt"/>
                <a:ea typeface="+mn-ea"/>
                <a:cs typeface="+mn-cs"/>
              </a:defRPr>
            </a:lvl6pPr>
            <a:lvl7pPr marL="0" indent="0" algn="l" defTabSz="914400" rtl="0" eaLnBrk="1" latinLnBrk="0" hangingPunct="1">
              <a:lnSpc>
                <a:spcPct val="100000"/>
              </a:lnSpc>
              <a:spcBef>
                <a:spcPts val="300"/>
              </a:spcBef>
              <a:spcAft>
                <a:spcPts val="300"/>
              </a:spcAft>
              <a:buFont typeface="Arial" panose="020B0604020202020204" pitchFamily="34" charset="0"/>
              <a:buNone/>
              <a:defRPr sz="1100" kern="1200">
                <a:solidFill>
                  <a:schemeClr val="tx1"/>
                </a:solidFill>
                <a:latin typeface="+mn-lt"/>
                <a:ea typeface="+mn-ea"/>
                <a:cs typeface="+mn-cs"/>
              </a:defRPr>
            </a:lvl7pPr>
            <a:lvl8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8pPr>
            <a:lvl9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9pPr>
          </a:lstStyle>
          <a:p>
            <a:pPr algn="ctr"/>
            <a:endParaRPr lang="de-DE" altLang="de-DE" sz="1800" dirty="0"/>
          </a:p>
          <a:p>
            <a:pPr algn="ctr">
              <a:buFontTx/>
              <a:buNone/>
            </a:pPr>
            <a:r>
              <a:rPr lang="de-DE" altLang="de-DE" sz="3600" dirty="0"/>
              <a:t>Überschrift</a:t>
            </a:r>
          </a:p>
          <a:p>
            <a:pPr algn="ctr">
              <a:buFontTx/>
              <a:buNone/>
            </a:pPr>
            <a:endParaRPr lang="de-DE" altLang="de-DE" sz="3600" dirty="0"/>
          </a:p>
          <a:p>
            <a:pPr algn="ctr">
              <a:buFontTx/>
              <a:buNone/>
            </a:pPr>
            <a:r>
              <a:rPr lang="de-DE" altLang="de-DE" sz="3200" dirty="0"/>
              <a:t>Vorname Nachname</a:t>
            </a:r>
          </a:p>
          <a:p>
            <a:pPr algn="ctr">
              <a:buFontTx/>
              <a:buNone/>
            </a:pPr>
            <a:endParaRPr lang="de-DE" altLang="de-DE" sz="3200"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4101"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322747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4</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oliennummernplatzhalter 2">
            <a:extLst>
              <a:ext uri="{FF2B5EF4-FFF2-40B4-BE49-F238E27FC236}">
                <a16:creationId xmlns:a16="http://schemas.microsoft.com/office/drawing/2014/main" id="{9CA352FE-6764-4CB5-A4B4-391CED5BAE59}"/>
              </a:ext>
            </a:extLst>
          </p:cNvPr>
          <p:cNvSpPr txBox="1">
            <a:spLocks/>
          </p:cNvSpPr>
          <p:nvPr/>
        </p:nvSpPr>
        <p:spPr>
          <a:xfrm>
            <a:off x="288000" y="6329811"/>
            <a:ext cx="435157" cy="528189"/>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 name="Inhaltsplatzhalter 1">
            <a:extLst>
              <a:ext uri="{FF2B5EF4-FFF2-40B4-BE49-F238E27FC236}">
                <a16:creationId xmlns:a16="http://schemas.microsoft.com/office/drawing/2014/main" id="{D68802CB-6F59-4D05-B606-5B7F61C15671}"/>
              </a:ext>
            </a:extLst>
          </p:cNvPr>
          <p:cNvSpPr txBox="1">
            <a:spLocks/>
          </p:cNvSpPr>
          <p:nvPr/>
        </p:nvSpPr>
        <p:spPr>
          <a:xfrm>
            <a:off x="685800" y="1735912"/>
            <a:ext cx="11125200" cy="4486472"/>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kern="1200">
                <a:solidFill>
                  <a:schemeClr val="tx1"/>
                </a:solidFill>
                <a:latin typeface="+mn-lt"/>
                <a:ea typeface="+mn-ea"/>
                <a:cs typeface="+mn-cs"/>
              </a:defRPr>
            </a:lvl1pPr>
            <a:lvl2pPr marL="270000" indent="-270000" algn="l" defTabSz="914400" rtl="0" eaLnBrk="1" latinLnBrk="0" hangingPunct="1">
              <a:lnSpc>
                <a:spcPct val="100000"/>
              </a:lnSpc>
              <a:spcBef>
                <a:spcPts val="300"/>
              </a:spcBef>
              <a:spcAft>
                <a:spcPts val="300"/>
              </a:spcAft>
              <a:buClr>
                <a:schemeClr val="accent1"/>
              </a:buClr>
              <a:buFont typeface="Wingdings" panose="05000000000000000000" pitchFamily="2" charset="2"/>
              <a:buChar char="§"/>
              <a:defRPr sz="1600" kern="1200">
                <a:solidFill>
                  <a:schemeClr val="tx1"/>
                </a:solidFill>
                <a:latin typeface="+mn-lt"/>
                <a:ea typeface="+mn-ea"/>
                <a:cs typeface="+mn-cs"/>
              </a:defRPr>
            </a:lvl2pPr>
            <a:lvl3pPr marL="270000" indent="-270000" algn="l" defTabSz="914400" rtl="0" eaLnBrk="1" latinLnBrk="0" hangingPunct="1">
              <a:lnSpc>
                <a:spcPct val="100000"/>
              </a:lnSpc>
              <a:spcBef>
                <a:spcPts val="300"/>
              </a:spcBef>
              <a:spcAft>
                <a:spcPts val="300"/>
              </a:spcAft>
              <a:buClr>
                <a:schemeClr val="accent1"/>
              </a:buClr>
              <a:buFont typeface="+mj-lt"/>
              <a:buAutoNum type="arabicPeriod"/>
              <a:defRPr sz="1600" kern="1200">
                <a:solidFill>
                  <a:schemeClr val="tx1"/>
                </a:solidFill>
                <a:latin typeface="+mn-lt"/>
                <a:ea typeface="+mn-ea"/>
                <a:cs typeface="+mn-cs"/>
              </a:defRPr>
            </a:lvl3pPr>
            <a:lvl4pPr marL="540000" indent="-270000" algn="l" defTabSz="914400" rtl="0" eaLnBrk="1" latinLnBrk="0" hangingPunct="1">
              <a:lnSpc>
                <a:spcPct val="100000"/>
              </a:lnSpc>
              <a:spcBef>
                <a:spcPts val="0"/>
              </a:spcBef>
              <a:spcAft>
                <a:spcPts val="300"/>
              </a:spcAft>
              <a:buClr>
                <a:schemeClr val="accent1"/>
              </a:buClr>
              <a:buFont typeface="Symbol" panose="05050102010706020507" pitchFamily="18" charset="2"/>
              <a:buChar char="-"/>
              <a:defRPr sz="1600" kern="1200">
                <a:solidFill>
                  <a:schemeClr val="tx1"/>
                </a:solidFill>
                <a:latin typeface="+mn-lt"/>
                <a:ea typeface="+mn-ea"/>
                <a:cs typeface="+mn-cs"/>
              </a:defRPr>
            </a:lvl4pPr>
            <a:lvl5pPr marL="540000" indent="-270000" algn="l" defTabSz="914400" rtl="0" eaLnBrk="1" latinLnBrk="0" hangingPunct="1">
              <a:lnSpc>
                <a:spcPct val="100000"/>
              </a:lnSpc>
              <a:spcBef>
                <a:spcPts val="0"/>
              </a:spcBef>
              <a:spcAft>
                <a:spcPts val="300"/>
              </a:spcAft>
              <a:buClr>
                <a:schemeClr val="accent1"/>
              </a:buClr>
              <a:buFont typeface="+mj-lt"/>
              <a:buAutoNum type="alphaLcPeriod"/>
              <a:defRPr sz="16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2000" b="1" kern="1200">
                <a:solidFill>
                  <a:schemeClr val="accent1"/>
                </a:solidFill>
                <a:latin typeface="+mn-lt"/>
                <a:ea typeface="+mn-ea"/>
                <a:cs typeface="+mn-cs"/>
              </a:defRPr>
            </a:lvl6pPr>
            <a:lvl7pPr marL="0" indent="0" algn="l" defTabSz="914400" rtl="0" eaLnBrk="1" latinLnBrk="0" hangingPunct="1">
              <a:lnSpc>
                <a:spcPct val="100000"/>
              </a:lnSpc>
              <a:spcBef>
                <a:spcPts val="300"/>
              </a:spcBef>
              <a:spcAft>
                <a:spcPts val="300"/>
              </a:spcAft>
              <a:buFont typeface="Arial" panose="020B0604020202020204" pitchFamily="34" charset="0"/>
              <a:buNone/>
              <a:defRPr sz="1100" kern="1200">
                <a:solidFill>
                  <a:schemeClr val="tx1"/>
                </a:solidFill>
                <a:latin typeface="+mn-lt"/>
                <a:ea typeface="+mn-ea"/>
                <a:cs typeface="+mn-cs"/>
              </a:defRPr>
            </a:lvl7pPr>
            <a:lvl8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8pPr>
            <a:lvl9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9pPr>
          </a:lstStyle>
          <a:p>
            <a:r>
              <a:rPr lang="de-DE" dirty="0"/>
              <a:t>Name und Titel in Fußzeile über Folienmaster ändern</a:t>
            </a:r>
          </a:p>
        </p:txBody>
      </p:sp>
      <p:sp>
        <p:nvSpPr>
          <p:cNvPr id="13" name="Titel 2">
            <a:extLst>
              <a:ext uri="{FF2B5EF4-FFF2-40B4-BE49-F238E27FC236}">
                <a16:creationId xmlns:a16="http://schemas.microsoft.com/office/drawing/2014/main" id="{A1446BE0-A4BA-49B8-ADA8-627BEF2BAA2B}"/>
              </a:ext>
            </a:extLst>
          </p:cNvPr>
          <p:cNvSpPr>
            <a:spLocks noGrp="1"/>
          </p:cNvSpPr>
          <p:nvPr>
            <p:ph type="title"/>
          </p:nvPr>
        </p:nvSpPr>
        <p:spPr>
          <a:xfrm>
            <a:off x="680400" y="547271"/>
            <a:ext cx="9158904" cy="767748"/>
          </a:xfrm>
        </p:spPr>
        <p:txBody>
          <a:bodyPr/>
          <a:lstStyle/>
          <a:p>
            <a:endParaRPr lang="de-DE"/>
          </a:p>
        </p:txBody>
      </p:sp>
    </p:spTree>
    <p:extLst>
      <p:ext uri="{BB962C8B-B14F-4D97-AF65-F5344CB8AC3E}">
        <p14:creationId xmlns:p14="http://schemas.microsoft.com/office/powerpoint/2010/main" val="10593904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7E4122D8-8A0D-08FE-D3EE-59631B261DC7}"/>
              </a:ext>
            </a:extLst>
          </p:cNvPr>
          <p:cNvSpPr>
            <a:spLocks noGrp="1" noRot="1" noMove="1" noResize="1" noEditPoints="1" noAdjustHandles="1" noChangeArrowheads="1" noChangeShapeType="1"/>
          </p:cNvSpPr>
          <p:nvPr>
            <p:ph type="title"/>
          </p:nvPr>
        </p:nvSpPr>
        <p:spPr>
          <a:xfrm>
            <a:off x="371475" y="368907"/>
            <a:ext cx="11449050" cy="1007455"/>
          </a:xfrm>
        </p:spPr>
        <p:txBody>
          <a:bodyPr/>
          <a:lstStyle/>
          <a:p>
            <a:r>
              <a:rPr lang="de-DE" dirty="0"/>
              <a:t>Schrift/Textebenen</a:t>
            </a:r>
            <a:br>
              <a:rPr lang="de-DE" dirty="0"/>
            </a:br>
            <a:r>
              <a:rPr lang="de-DE" dirty="0">
                <a:solidFill>
                  <a:schemeClr val="bg2"/>
                </a:solidFill>
              </a:rPr>
              <a:t>Unterüberschrift optional in Grau</a:t>
            </a:r>
          </a:p>
        </p:txBody>
      </p:sp>
      <p:sp>
        <p:nvSpPr>
          <p:cNvPr id="39" name="Textplatzhalter 38">
            <a:extLst>
              <a:ext uri="{FF2B5EF4-FFF2-40B4-BE49-F238E27FC236}">
                <a16:creationId xmlns:a16="http://schemas.microsoft.com/office/drawing/2014/main" id="{45234D97-50C1-141B-DE37-2021DFF85CD9}"/>
              </a:ext>
            </a:extLst>
          </p:cNvPr>
          <p:cNvSpPr>
            <a:spLocks noGrp="1" noRot="1" noMove="1" noResize="1" noEditPoints="1" noAdjustHandles="1" noChangeArrowheads="1" noChangeShapeType="1"/>
          </p:cNvSpPr>
          <p:nvPr>
            <p:ph type="body" sz="quarter" idx="13"/>
          </p:nvPr>
        </p:nvSpPr>
        <p:spPr/>
        <p:txBody>
          <a:bodyPr/>
          <a:lstStyle/>
          <a:p>
            <a:r>
              <a:rPr lang="de-DE" dirty="0"/>
              <a:t>Erste Listenebene für Fließtext mit </a:t>
            </a:r>
            <a:r>
              <a:rPr lang="de-DE" b="1" dirty="0"/>
              <a:t>Highlight im Text in Fett</a:t>
            </a:r>
          </a:p>
          <a:p>
            <a:pPr lvl="1"/>
            <a:r>
              <a:rPr lang="de-DE" dirty="0"/>
              <a:t>Zweite Listenebene für Bullet Points</a:t>
            </a:r>
          </a:p>
          <a:p>
            <a:pPr lvl="2"/>
            <a:r>
              <a:rPr lang="de-DE" dirty="0"/>
              <a:t>Dritte Listenebene für Aufzählungen</a:t>
            </a:r>
          </a:p>
          <a:p>
            <a:pPr lvl="3"/>
            <a:r>
              <a:rPr lang="de-DE" dirty="0"/>
              <a:t>Vierte Listenebene für untergeordnete Bullet Points</a:t>
            </a:r>
          </a:p>
          <a:p>
            <a:pPr lvl="4"/>
            <a:r>
              <a:rPr lang="de-DE" dirty="0"/>
              <a:t>Fünfte Listenebene für untergeordnete Aufzählungen</a:t>
            </a:r>
          </a:p>
          <a:p>
            <a:pPr lvl="5"/>
            <a:r>
              <a:rPr lang="de-DE" dirty="0"/>
              <a:t>Sechste Listenebene für Highlights und Kernaussagen</a:t>
            </a:r>
          </a:p>
          <a:p>
            <a:pPr lvl="6"/>
            <a:r>
              <a:rPr lang="de-DE" dirty="0"/>
              <a:t>Siebte Textebene für Quellenangaben und Randnotizen </a:t>
            </a:r>
          </a:p>
          <a:p>
            <a:pPr lvl="7"/>
            <a:r>
              <a:rPr lang="de-DE" dirty="0"/>
              <a:t>Achte Textebene für Quellenangaben und Randnotizen </a:t>
            </a:r>
          </a:p>
        </p:txBody>
      </p:sp>
      <p:sp>
        <p:nvSpPr>
          <p:cNvPr id="12" name="Textplatzhalter 9">
            <a:extLst>
              <a:ext uri="{FF2B5EF4-FFF2-40B4-BE49-F238E27FC236}">
                <a16:creationId xmlns:a16="http://schemas.microsoft.com/office/drawing/2014/main" id="{37B26E23-E347-0A18-206E-AF0B51ED3324}"/>
              </a:ext>
            </a:extLst>
          </p:cNvPr>
          <p:cNvSpPr txBox="1">
            <a:spLocks noGrp="1" noRot="1" noMove="1" noResize="1" noEditPoints="1" noAdjustHandles="1" noChangeArrowheads="1" noChangeShapeType="1"/>
          </p:cNvSpPr>
          <p:nvPr/>
        </p:nvSpPr>
        <p:spPr>
          <a:xfrm>
            <a:off x="8148639" y="2816225"/>
            <a:ext cx="3455974" cy="1800908"/>
          </a:xfrm>
          <a:prstGeom prst="rect">
            <a:avLst/>
          </a:prstGeom>
        </p:spPr>
        <p:txBody>
          <a:bodyPr vert="horz" lIns="0" tIns="0" rIns="0" bIns="0" rtlCol="0">
            <a:noAutofit/>
          </a:bodyPr>
          <a:lstStyle>
            <a:lvl1pPr marL="0" indent="0" algn="l" defTabSz="914400" rtl="0" eaLnBrk="1" latinLnBrk="0" hangingPunct="1">
              <a:lnSpc>
                <a:spcPct val="110000"/>
              </a:lnSpc>
              <a:spcBef>
                <a:spcPts val="300"/>
              </a:spcBef>
              <a:spcAft>
                <a:spcPts val="300"/>
              </a:spcAft>
              <a:buFont typeface="Arial" panose="020B0604020202020204" pitchFamily="34" charset="0"/>
              <a:buNone/>
              <a:defRPr sz="1400" kern="1200">
                <a:solidFill>
                  <a:schemeClr val="tx1"/>
                </a:solidFill>
                <a:latin typeface="+mn-lt"/>
                <a:ea typeface="+mn-ea"/>
                <a:cs typeface="+mn-cs"/>
              </a:defRPr>
            </a:lvl1pPr>
            <a:lvl2pPr marL="180000" indent="-180000" algn="l" defTabSz="914400" rtl="0" eaLnBrk="1" latinLnBrk="0" hangingPunct="1">
              <a:lnSpc>
                <a:spcPct val="110000"/>
              </a:lnSpc>
              <a:spcBef>
                <a:spcPts val="300"/>
              </a:spcBef>
              <a:spcAft>
                <a:spcPts val="300"/>
              </a:spcAft>
              <a:buClr>
                <a:schemeClr val="accent1"/>
              </a:buClr>
              <a:buFont typeface="Wingdings" panose="05000000000000000000" pitchFamily="2" charset="2"/>
              <a:buChar char="§"/>
              <a:defRPr sz="1400" kern="1200">
                <a:solidFill>
                  <a:schemeClr val="tx1"/>
                </a:solidFill>
                <a:latin typeface="+mn-lt"/>
                <a:ea typeface="+mn-ea"/>
                <a:cs typeface="+mn-cs"/>
              </a:defRPr>
            </a:lvl2pPr>
            <a:lvl3pPr marL="180000" indent="-180000" algn="l" defTabSz="914400" rtl="0" eaLnBrk="1" latinLnBrk="0" hangingPunct="1">
              <a:lnSpc>
                <a:spcPct val="110000"/>
              </a:lnSpc>
              <a:spcBef>
                <a:spcPts val="300"/>
              </a:spcBef>
              <a:spcAft>
                <a:spcPts val="300"/>
              </a:spcAft>
              <a:buClr>
                <a:schemeClr val="accent1"/>
              </a:buClr>
              <a:buFont typeface="+mj-lt"/>
              <a:buAutoNum type="arabicPeriod"/>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0"/>
              </a:spcBef>
              <a:spcAft>
                <a:spcPts val="300"/>
              </a:spcAft>
              <a:buClr>
                <a:schemeClr val="accent1"/>
              </a:buClr>
              <a:buFont typeface="Symbol" panose="050501020107060205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0"/>
              </a:spcBef>
              <a:spcAft>
                <a:spcPts val="300"/>
              </a:spcAft>
              <a:buClr>
                <a:schemeClr val="accent1"/>
              </a:buClr>
              <a:buFont typeface="+mj-lt"/>
              <a:buAutoNum type="alphaLcPeriod"/>
              <a:defRPr sz="14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1800" b="1" kern="1200">
                <a:solidFill>
                  <a:schemeClr val="accent1"/>
                </a:solidFill>
                <a:latin typeface="+mn-lt"/>
                <a:ea typeface="+mn-ea"/>
                <a:cs typeface="+mn-cs"/>
              </a:defRPr>
            </a:lvl6pPr>
            <a:lvl7pPr marL="0" indent="0" algn="l" defTabSz="914400" rtl="0" eaLnBrk="1" latinLnBrk="0" hangingPunct="1">
              <a:lnSpc>
                <a:spcPct val="110000"/>
              </a:lnSpc>
              <a:spcBef>
                <a:spcPts val="300"/>
              </a:spcBef>
              <a:spcAft>
                <a:spcPts val="300"/>
              </a:spcAft>
              <a:buFont typeface="Arial" panose="020B0604020202020204" pitchFamily="34" charset="0"/>
              <a:buNone/>
              <a:defRPr sz="1000" kern="1200">
                <a:solidFill>
                  <a:schemeClr val="tx1"/>
                </a:solidFill>
                <a:latin typeface="+mn-lt"/>
                <a:ea typeface="+mn-ea"/>
                <a:cs typeface="+mn-cs"/>
              </a:defRPr>
            </a:lvl7pPr>
            <a:lvl8pPr marL="0" indent="0" algn="l" defTabSz="914400" rtl="0" eaLnBrk="1" latinLnBrk="0" hangingPunct="1">
              <a:lnSpc>
                <a:spcPct val="110000"/>
              </a:lnSpc>
              <a:spcBef>
                <a:spcPts val="300"/>
              </a:spcBef>
              <a:spcAft>
                <a:spcPts val="300"/>
              </a:spcAft>
              <a:buFont typeface="Arial" panose="020B0604020202020204" pitchFamily="34" charset="0"/>
              <a:buNone/>
              <a:defRPr sz="700" kern="1200">
                <a:solidFill>
                  <a:schemeClr val="tx1"/>
                </a:solidFill>
                <a:latin typeface="+mn-lt"/>
                <a:ea typeface="+mn-ea"/>
                <a:cs typeface="+mn-cs"/>
              </a:defRPr>
            </a:lvl8pPr>
            <a:lvl9pPr marL="0" indent="0" algn="l" defTabSz="914400" rtl="0" eaLnBrk="1" latinLnBrk="0" hangingPunct="1">
              <a:lnSpc>
                <a:spcPct val="110000"/>
              </a:lnSpc>
              <a:spcBef>
                <a:spcPts val="300"/>
              </a:spcBef>
              <a:spcAft>
                <a:spcPts val="300"/>
              </a:spcAft>
              <a:buFont typeface="Arial" panose="020B0604020202020204" pitchFamily="34" charset="0"/>
              <a:buNone/>
              <a:defRPr sz="700" kern="1200">
                <a:solidFill>
                  <a:schemeClr val="tx1"/>
                </a:solidFill>
                <a:latin typeface="+mn-lt"/>
                <a:ea typeface="+mn-ea"/>
                <a:cs typeface="+mn-cs"/>
              </a:defRPr>
            </a:lvl9pPr>
          </a:lstStyle>
          <a:p>
            <a:pPr lvl="5"/>
            <a:r>
              <a:rPr lang="de-DE" b="1" dirty="0"/>
              <a:t>Listenebenen</a:t>
            </a:r>
          </a:p>
          <a:p>
            <a:pPr>
              <a:lnSpc>
                <a:spcPct val="100000"/>
              </a:lnSpc>
            </a:pPr>
            <a:r>
              <a:rPr lang="de-DE" dirty="0"/>
              <a:t>Um von einer Textebene zur nächsten zu wechseln, in den Text klicken und die Schaltflächen zum </a:t>
            </a:r>
            <a:r>
              <a:rPr lang="de-DE" b="1" dirty="0"/>
              <a:t>Erhöhen</a:t>
            </a:r>
            <a:r>
              <a:rPr lang="de-DE" dirty="0"/>
              <a:t> oder </a:t>
            </a:r>
            <a:r>
              <a:rPr lang="de-DE" b="1" dirty="0"/>
              <a:t>Verringern der Listenebenen </a:t>
            </a:r>
            <a:r>
              <a:rPr lang="de-DE" dirty="0"/>
              <a:t>verwenden. Diese Funktion befindet sich im Abschnitt „Absatz“ auf der Registerkarte „Start“.</a:t>
            </a:r>
          </a:p>
        </p:txBody>
      </p:sp>
      <p:grpSp>
        <p:nvGrpSpPr>
          <p:cNvPr id="13" name="Group 21">
            <a:extLst>
              <a:ext uri="{FF2B5EF4-FFF2-40B4-BE49-F238E27FC236}">
                <a16:creationId xmlns:a16="http://schemas.microsoft.com/office/drawing/2014/main" id="{057B8C2F-A991-6CAE-0821-85CE7C98CC8B}"/>
              </a:ext>
            </a:extLst>
          </p:cNvPr>
          <p:cNvGrpSpPr>
            <a:grpSpLocks noGrp="1" noUngrp="1" noRot="1" noMove="1" noResize="1"/>
          </p:cNvGrpSpPr>
          <p:nvPr/>
        </p:nvGrpSpPr>
        <p:grpSpPr bwMode="gray">
          <a:xfrm>
            <a:off x="8148638" y="1592263"/>
            <a:ext cx="3137072" cy="1008062"/>
            <a:chOff x="8112125" y="1988736"/>
            <a:chExt cx="2665413" cy="856500"/>
          </a:xfrm>
        </p:grpSpPr>
        <p:pic>
          <p:nvPicPr>
            <p:cNvPr id="14" name="Picture 52">
              <a:extLst>
                <a:ext uri="{FF2B5EF4-FFF2-40B4-BE49-F238E27FC236}">
                  <a16:creationId xmlns:a16="http://schemas.microsoft.com/office/drawing/2014/main" id="{60BD8998-7127-D97C-8EDF-FB10E44C3F3D}"/>
                </a:ext>
              </a:extLst>
            </p:cNvPr>
            <p:cNvPicPr>
              <a:picLocks noGrp="1" noRot="1" noMove="1" noResize="1" noEditPoints="1" noAdjustHandles="1" noChangeArrowheads="1" noChangeShapeType="1" noCrop="1"/>
            </p:cNvPicPr>
            <p:nvPr/>
          </p:nvPicPr>
          <p:blipFill rotWithShape="1">
            <a:blip r:embed="rId3" cstate="hqprint">
              <a:extLst>
                <a:ext uri="{28A0092B-C50C-407E-A947-70E740481C1C}">
                  <a14:useLocalDpi xmlns:a14="http://schemas.microsoft.com/office/drawing/2010/main"/>
                </a:ext>
              </a:extLst>
            </a:blip>
            <a:srcRect l="-1554" t="-1979" r="-1856" b="-6593"/>
            <a:stretch/>
          </p:blipFill>
          <p:spPr bwMode="gray">
            <a:xfrm>
              <a:off x="8112125" y="1988736"/>
              <a:ext cx="2665413" cy="856500"/>
            </a:xfrm>
            <a:prstGeom prst="rect">
              <a:avLst/>
            </a:prstGeom>
            <a:solidFill>
              <a:schemeClr val="bg1">
                <a:lumMod val="95000"/>
              </a:schemeClr>
            </a:solidFill>
            <a:ln w="3175">
              <a:solidFill>
                <a:schemeClr val="tx2"/>
              </a:solidFill>
            </a:ln>
          </p:spPr>
        </p:pic>
        <p:sp>
          <p:nvSpPr>
            <p:cNvPr id="15" name="Rectangle 44">
              <a:extLst>
                <a:ext uri="{FF2B5EF4-FFF2-40B4-BE49-F238E27FC236}">
                  <a16:creationId xmlns:a16="http://schemas.microsoft.com/office/drawing/2014/main" id="{0BB4DA37-E58C-7EC2-6257-7087A4BF8529}"/>
                </a:ext>
              </a:extLst>
            </p:cNvPr>
            <p:cNvSpPr>
              <a:spLocks noGrp="1" noRot="1" noMove="1" noResize="1" noEditPoints="1" noAdjustHandles="1" noChangeArrowheads="1" noChangeShapeType="1"/>
            </p:cNvSpPr>
            <p:nvPr/>
          </p:nvSpPr>
          <p:spPr bwMode="gray">
            <a:xfrm>
              <a:off x="8664574" y="2056205"/>
              <a:ext cx="700088" cy="317880"/>
            </a:xfrm>
            <a:prstGeom prst="roundRect">
              <a:avLst>
                <a:gd name="adj" fmla="val 0"/>
              </a:avLst>
            </a:prstGeom>
            <a:solidFill>
              <a:srgbClr val="F3F2F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Freeform: Shape 50">
              <a:extLst>
                <a:ext uri="{FF2B5EF4-FFF2-40B4-BE49-F238E27FC236}">
                  <a16:creationId xmlns:a16="http://schemas.microsoft.com/office/drawing/2014/main" id="{E4BB0B1B-E61E-E0AB-245C-B76FBB65F36B}"/>
                </a:ext>
              </a:extLst>
            </p:cNvPr>
            <p:cNvSpPr>
              <a:spLocks noGrp="1" noRot="1" noMove="1" noResize="1" noEditPoints="1" noAdjustHandles="1" noChangeArrowheads="1" noChangeShapeType="1"/>
            </p:cNvSpPr>
            <p:nvPr/>
          </p:nvSpPr>
          <p:spPr bwMode="gray">
            <a:xfrm>
              <a:off x="9075977" y="2130584"/>
              <a:ext cx="182338" cy="169123"/>
            </a:xfrm>
            <a:custGeom>
              <a:avLst/>
              <a:gdLst>
                <a:gd name="connsiteX0" fmla="*/ 146866 w 3460750"/>
                <a:gd name="connsiteY0" fmla="*/ 2916238 h 3209926"/>
                <a:gd name="connsiteX1" fmla="*/ 3313885 w 3460750"/>
                <a:gd name="connsiteY1" fmla="*/ 2916238 h 3209926"/>
                <a:gd name="connsiteX2" fmla="*/ 3460750 w 3460750"/>
                <a:gd name="connsiteY2" fmla="*/ 3063082 h 3209926"/>
                <a:gd name="connsiteX3" fmla="*/ 3313885 w 3460750"/>
                <a:gd name="connsiteY3" fmla="*/ 3209926 h 3209926"/>
                <a:gd name="connsiteX4" fmla="*/ 146866 w 3460750"/>
                <a:gd name="connsiteY4" fmla="*/ 3209926 h 3209926"/>
                <a:gd name="connsiteX5" fmla="*/ 0 w 3460750"/>
                <a:gd name="connsiteY5" fmla="*/ 3063082 h 3209926"/>
                <a:gd name="connsiteX6" fmla="*/ 146866 w 3460750"/>
                <a:gd name="connsiteY6" fmla="*/ 2916238 h 3209926"/>
                <a:gd name="connsiteX7" fmla="*/ 2154949 w 3460750"/>
                <a:gd name="connsiteY7" fmla="*/ 1944688 h 3209926"/>
                <a:gd name="connsiteX8" fmla="*/ 3313988 w 3460750"/>
                <a:gd name="connsiteY8" fmla="*/ 1944688 h 3209926"/>
                <a:gd name="connsiteX9" fmla="*/ 3460750 w 3460750"/>
                <a:gd name="connsiteY9" fmla="*/ 2092326 h 3209926"/>
                <a:gd name="connsiteX10" fmla="*/ 3313988 w 3460750"/>
                <a:gd name="connsiteY10" fmla="*/ 2239963 h 3209926"/>
                <a:gd name="connsiteX11" fmla="*/ 2154949 w 3460750"/>
                <a:gd name="connsiteY11" fmla="*/ 2239963 h 3209926"/>
                <a:gd name="connsiteX12" fmla="*/ 2008187 w 3460750"/>
                <a:gd name="connsiteY12" fmla="*/ 2092326 h 3209926"/>
                <a:gd name="connsiteX13" fmla="*/ 2154949 w 3460750"/>
                <a:gd name="connsiteY13" fmla="*/ 1944688 h 3209926"/>
                <a:gd name="connsiteX14" fmla="*/ 2154949 w 3460750"/>
                <a:gd name="connsiteY14" fmla="*/ 969963 h 3209926"/>
                <a:gd name="connsiteX15" fmla="*/ 3313988 w 3460750"/>
                <a:gd name="connsiteY15" fmla="*/ 969963 h 3209926"/>
                <a:gd name="connsiteX16" fmla="*/ 3460750 w 3460750"/>
                <a:gd name="connsiteY16" fmla="*/ 1117600 h 3209926"/>
                <a:gd name="connsiteX17" fmla="*/ 3313988 w 3460750"/>
                <a:gd name="connsiteY17" fmla="*/ 1265238 h 3209926"/>
                <a:gd name="connsiteX18" fmla="*/ 2154949 w 3460750"/>
                <a:gd name="connsiteY18" fmla="*/ 1265238 h 3209926"/>
                <a:gd name="connsiteX19" fmla="*/ 2008187 w 3460750"/>
                <a:gd name="connsiteY19" fmla="*/ 1117600 h 3209926"/>
                <a:gd name="connsiteX20" fmla="*/ 2154949 w 3460750"/>
                <a:gd name="connsiteY20" fmla="*/ 969963 h 3209926"/>
                <a:gd name="connsiteX21" fmla="*/ 146866 w 3460750"/>
                <a:gd name="connsiteY21" fmla="*/ 0 h 3209926"/>
                <a:gd name="connsiteX22" fmla="*/ 3313885 w 3460750"/>
                <a:gd name="connsiteY22" fmla="*/ 0 h 3209926"/>
                <a:gd name="connsiteX23" fmla="*/ 3460750 w 3460750"/>
                <a:gd name="connsiteY23" fmla="*/ 147638 h 3209926"/>
                <a:gd name="connsiteX24" fmla="*/ 3313885 w 3460750"/>
                <a:gd name="connsiteY24" fmla="*/ 295275 h 3209926"/>
                <a:gd name="connsiteX25" fmla="*/ 146866 w 3460750"/>
                <a:gd name="connsiteY25" fmla="*/ 295275 h 3209926"/>
                <a:gd name="connsiteX26" fmla="*/ 0 w 3460750"/>
                <a:gd name="connsiteY26" fmla="*/ 147638 h 3209926"/>
                <a:gd name="connsiteX27" fmla="*/ 146866 w 3460750"/>
                <a:gd name="connsiteY27" fmla="*/ 0 h 3209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60750" h="3209926">
                  <a:moveTo>
                    <a:pt x="146866" y="2916238"/>
                  </a:moveTo>
                  <a:cubicBezTo>
                    <a:pt x="146866" y="2916238"/>
                    <a:pt x="146866" y="2916238"/>
                    <a:pt x="3313885" y="2916238"/>
                  </a:cubicBezTo>
                  <a:cubicBezTo>
                    <a:pt x="3396732" y="2916238"/>
                    <a:pt x="3460750" y="2980247"/>
                    <a:pt x="3460750" y="3063082"/>
                  </a:cubicBezTo>
                  <a:cubicBezTo>
                    <a:pt x="3460750" y="3142152"/>
                    <a:pt x="3396732" y="3209926"/>
                    <a:pt x="3313885" y="3209926"/>
                  </a:cubicBezTo>
                  <a:cubicBezTo>
                    <a:pt x="3313885" y="3209926"/>
                    <a:pt x="3313885" y="3209926"/>
                    <a:pt x="146866" y="3209926"/>
                  </a:cubicBezTo>
                  <a:cubicBezTo>
                    <a:pt x="64018" y="3209926"/>
                    <a:pt x="0" y="3142152"/>
                    <a:pt x="0" y="3063082"/>
                  </a:cubicBezTo>
                  <a:cubicBezTo>
                    <a:pt x="0" y="2980247"/>
                    <a:pt x="64018" y="2916238"/>
                    <a:pt x="146866" y="2916238"/>
                  </a:cubicBezTo>
                  <a:close/>
                  <a:moveTo>
                    <a:pt x="2154949" y="1944688"/>
                  </a:moveTo>
                  <a:cubicBezTo>
                    <a:pt x="3313988" y="1944688"/>
                    <a:pt x="3313988" y="1944688"/>
                    <a:pt x="3313988" y="1944688"/>
                  </a:cubicBezTo>
                  <a:cubicBezTo>
                    <a:pt x="3393014" y="1944688"/>
                    <a:pt x="3460750" y="2009043"/>
                    <a:pt x="3460750" y="2092326"/>
                  </a:cubicBezTo>
                  <a:cubicBezTo>
                    <a:pt x="3460750" y="2171823"/>
                    <a:pt x="3393014" y="2239963"/>
                    <a:pt x="3313988" y="2239963"/>
                  </a:cubicBezTo>
                  <a:cubicBezTo>
                    <a:pt x="2154949" y="2239963"/>
                    <a:pt x="2154949" y="2239963"/>
                    <a:pt x="2154949" y="2239963"/>
                  </a:cubicBezTo>
                  <a:cubicBezTo>
                    <a:pt x="2075923" y="2239963"/>
                    <a:pt x="2008187" y="2171823"/>
                    <a:pt x="2008187" y="2092326"/>
                  </a:cubicBezTo>
                  <a:cubicBezTo>
                    <a:pt x="2008187" y="2009043"/>
                    <a:pt x="2075923" y="1944688"/>
                    <a:pt x="2154949" y="1944688"/>
                  </a:cubicBezTo>
                  <a:close/>
                  <a:moveTo>
                    <a:pt x="2154949" y="969963"/>
                  </a:moveTo>
                  <a:cubicBezTo>
                    <a:pt x="3313988" y="969963"/>
                    <a:pt x="3313988" y="969963"/>
                    <a:pt x="3313988" y="969963"/>
                  </a:cubicBezTo>
                  <a:cubicBezTo>
                    <a:pt x="3393014" y="969963"/>
                    <a:pt x="3460750" y="1038103"/>
                    <a:pt x="3460750" y="1117600"/>
                  </a:cubicBezTo>
                  <a:cubicBezTo>
                    <a:pt x="3460750" y="1200883"/>
                    <a:pt x="3393014" y="1265238"/>
                    <a:pt x="3313988" y="1265238"/>
                  </a:cubicBezTo>
                  <a:cubicBezTo>
                    <a:pt x="2154949" y="1265238"/>
                    <a:pt x="2154949" y="1265238"/>
                    <a:pt x="2154949" y="1265238"/>
                  </a:cubicBezTo>
                  <a:cubicBezTo>
                    <a:pt x="2075923" y="1265238"/>
                    <a:pt x="2008187" y="1200883"/>
                    <a:pt x="2008187" y="1117600"/>
                  </a:cubicBezTo>
                  <a:cubicBezTo>
                    <a:pt x="2008187" y="1038103"/>
                    <a:pt x="2075923" y="969963"/>
                    <a:pt x="2154949" y="969963"/>
                  </a:cubicBezTo>
                  <a:close/>
                  <a:moveTo>
                    <a:pt x="146866" y="0"/>
                  </a:moveTo>
                  <a:cubicBezTo>
                    <a:pt x="146866" y="0"/>
                    <a:pt x="146866" y="0"/>
                    <a:pt x="3313885" y="0"/>
                  </a:cubicBezTo>
                  <a:cubicBezTo>
                    <a:pt x="3396732" y="0"/>
                    <a:pt x="3460750" y="68141"/>
                    <a:pt x="3460750" y="147638"/>
                  </a:cubicBezTo>
                  <a:cubicBezTo>
                    <a:pt x="3460750" y="230920"/>
                    <a:pt x="3396732" y="295275"/>
                    <a:pt x="3313885" y="295275"/>
                  </a:cubicBezTo>
                  <a:cubicBezTo>
                    <a:pt x="3313885" y="295275"/>
                    <a:pt x="3313885" y="295275"/>
                    <a:pt x="146866" y="295275"/>
                  </a:cubicBezTo>
                  <a:cubicBezTo>
                    <a:pt x="64018" y="295275"/>
                    <a:pt x="0" y="230920"/>
                    <a:pt x="0" y="147638"/>
                  </a:cubicBezTo>
                  <a:cubicBezTo>
                    <a:pt x="0" y="68141"/>
                    <a:pt x="64018" y="0"/>
                    <a:pt x="146866" y="0"/>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de-DE" dirty="0"/>
            </a:p>
          </p:txBody>
        </p:sp>
        <p:sp>
          <p:nvSpPr>
            <p:cNvPr id="17" name="Freeform 14">
              <a:extLst>
                <a:ext uri="{FF2B5EF4-FFF2-40B4-BE49-F238E27FC236}">
                  <a16:creationId xmlns:a16="http://schemas.microsoft.com/office/drawing/2014/main" id="{4E42CECB-E166-EB2B-3B95-4FD247F3A6E5}"/>
                </a:ext>
              </a:extLst>
            </p:cNvPr>
            <p:cNvSpPr>
              <a:spLocks noGrp="1" noRot="1" noMove="1" noResize="1" noEditPoints="1" noAdjustHandles="1" noChangeArrowheads="1" noChangeShapeType="1"/>
            </p:cNvSpPr>
            <p:nvPr/>
          </p:nvSpPr>
          <p:spPr bwMode="gray">
            <a:xfrm>
              <a:off x="9075977" y="2180351"/>
              <a:ext cx="76615" cy="68837"/>
            </a:xfrm>
            <a:custGeom>
              <a:avLst/>
              <a:gdLst>
                <a:gd name="T0" fmla="*/ 40 w 386"/>
                <a:gd name="T1" fmla="*/ 136 h 346"/>
                <a:gd name="T2" fmla="*/ 245 w 386"/>
                <a:gd name="T3" fmla="*/ 136 h 346"/>
                <a:gd name="T4" fmla="*/ 174 w 386"/>
                <a:gd name="T5" fmla="*/ 72 h 346"/>
                <a:gd name="T6" fmla="*/ 172 w 386"/>
                <a:gd name="T7" fmla="*/ 17 h 346"/>
                <a:gd name="T8" fmla="*/ 227 w 386"/>
                <a:gd name="T9" fmla="*/ 14 h 346"/>
                <a:gd name="T10" fmla="*/ 373 w 386"/>
                <a:gd name="T11" fmla="*/ 146 h 346"/>
                <a:gd name="T12" fmla="*/ 386 w 386"/>
                <a:gd name="T13" fmla="*/ 175 h 346"/>
                <a:gd name="T14" fmla="*/ 373 w 386"/>
                <a:gd name="T15" fmla="*/ 204 h 346"/>
                <a:gd name="T16" fmla="*/ 227 w 386"/>
                <a:gd name="T17" fmla="*/ 336 h 346"/>
                <a:gd name="T18" fmla="*/ 201 w 386"/>
                <a:gd name="T19" fmla="*/ 346 h 346"/>
                <a:gd name="T20" fmla="*/ 172 w 386"/>
                <a:gd name="T21" fmla="*/ 333 h 346"/>
                <a:gd name="T22" fmla="*/ 174 w 386"/>
                <a:gd name="T23" fmla="*/ 278 h 346"/>
                <a:gd name="T24" fmla="*/ 245 w 386"/>
                <a:gd name="T25" fmla="*/ 214 h 346"/>
                <a:gd name="T26" fmla="*/ 40 w 386"/>
                <a:gd name="T27" fmla="*/ 214 h 346"/>
                <a:gd name="T28" fmla="*/ 0 w 386"/>
                <a:gd name="T29" fmla="*/ 175 h 346"/>
                <a:gd name="T30" fmla="*/ 40 w 386"/>
                <a:gd name="T31" fmla="*/ 13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46">
                  <a:moveTo>
                    <a:pt x="40" y="136"/>
                  </a:moveTo>
                  <a:cubicBezTo>
                    <a:pt x="245" y="136"/>
                    <a:pt x="245" y="136"/>
                    <a:pt x="245" y="136"/>
                  </a:cubicBezTo>
                  <a:cubicBezTo>
                    <a:pt x="174" y="72"/>
                    <a:pt x="174" y="72"/>
                    <a:pt x="174" y="72"/>
                  </a:cubicBezTo>
                  <a:cubicBezTo>
                    <a:pt x="158" y="58"/>
                    <a:pt x="157" y="33"/>
                    <a:pt x="172" y="17"/>
                  </a:cubicBezTo>
                  <a:cubicBezTo>
                    <a:pt x="186" y="1"/>
                    <a:pt x="211" y="0"/>
                    <a:pt x="227" y="14"/>
                  </a:cubicBezTo>
                  <a:cubicBezTo>
                    <a:pt x="373" y="146"/>
                    <a:pt x="373" y="146"/>
                    <a:pt x="373" y="146"/>
                  </a:cubicBezTo>
                  <a:cubicBezTo>
                    <a:pt x="381" y="153"/>
                    <a:pt x="386" y="164"/>
                    <a:pt x="386" y="175"/>
                  </a:cubicBezTo>
                  <a:cubicBezTo>
                    <a:pt x="386" y="186"/>
                    <a:pt x="381" y="197"/>
                    <a:pt x="373" y="204"/>
                  </a:cubicBezTo>
                  <a:cubicBezTo>
                    <a:pt x="227" y="336"/>
                    <a:pt x="227" y="336"/>
                    <a:pt x="227" y="336"/>
                  </a:cubicBezTo>
                  <a:cubicBezTo>
                    <a:pt x="219" y="343"/>
                    <a:pt x="210" y="346"/>
                    <a:pt x="201" y="346"/>
                  </a:cubicBezTo>
                  <a:cubicBezTo>
                    <a:pt x="190" y="346"/>
                    <a:pt x="179" y="342"/>
                    <a:pt x="172" y="333"/>
                  </a:cubicBezTo>
                  <a:cubicBezTo>
                    <a:pt x="157" y="317"/>
                    <a:pt x="158" y="292"/>
                    <a:pt x="174" y="278"/>
                  </a:cubicBezTo>
                  <a:cubicBezTo>
                    <a:pt x="245" y="214"/>
                    <a:pt x="245" y="214"/>
                    <a:pt x="245" y="214"/>
                  </a:cubicBezTo>
                  <a:cubicBezTo>
                    <a:pt x="40" y="214"/>
                    <a:pt x="40" y="214"/>
                    <a:pt x="40" y="214"/>
                  </a:cubicBezTo>
                  <a:cubicBezTo>
                    <a:pt x="18" y="214"/>
                    <a:pt x="0" y="197"/>
                    <a:pt x="0" y="175"/>
                  </a:cubicBezTo>
                  <a:cubicBezTo>
                    <a:pt x="0" y="153"/>
                    <a:pt x="18" y="136"/>
                    <a:pt x="40" y="136"/>
                  </a:cubicBezTo>
                  <a:close/>
                </a:path>
              </a:pathLst>
            </a:custGeom>
            <a:solidFill>
              <a:srgbClr val="1D8B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sp>
          <p:nvSpPr>
            <p:cNvPr id="18" name="Freeform: Shape 48">
              <a:extLst>
                <a:ext uri="{FF2B5EF4-FFF2-40B4-BE49-F238E27FC236}">
                  <a16:creationId xmlns:a16="http://schemas.microsoft.com/office/drawing/2014/main" id="{EE3C64FA-BCEA-4592-18DE-BCCD8B4A4FBB}"/>
                </a:ext>
              </a:extLst>
            </p:cNvPr>
            <p:cNvSpPr>
              <a:spLocks noGrp="1" noRot="1" noMove="1" noResize="1" noEditPoints="1" noAdjustHandles="1" noChangeArrowheads="1" noChangeShapeType="1"/>
            </p:cNvSpPr>
            <p:nvPr/>
          </p:nvSpPr>
          <p:spPr bwMode="gray">
            <a:xfrm>
              <a:off x="8770924" y="2130584"/>
              <a:ext cx="182422" cy="169123"/>
            </a:xfrm>
            <a:custGeom>
              <a:avLst/>
              <a:gdLst>
                <a:gd name="connsiteX0" fmla="*/ 146933 w 3462338"/>
                <a:gd name="connsiteY0" fmla="*/ 2916238 h 3209926"/>
                <a:gd name="connsiteX1" fmla="*/ 3315405 w 3462338"/>
                <a:gd name="connsiteY1" fmla="*/ 2916238 h 3209926"/>
                <a:gd name="connsiteX2" fmla="*/ 3462338 w 3462338"/>
                <a:gd name="connsiteY2" fmla="*/ 3063082 h 3209926"/>
                <a:gd name="connsiteX3" fmla="*/ 3315405 w 3462338"/>
                <a:gd name="connsiteY3" fmla="*/ 3209926 h 3209926"/>
                <a:gd name="connsiteX4" fmla="*/ 146933 w 3462338"/>
                <a:gd name="connsiteY4" fmla="*/ 3209926 h 3209926"/>
                <a:gd name="connsiteX5" fmla="*/ 0 w 3462338"/>
                <a:gd name="connsiteY5" fmla="*/ 3063082 h 3209926"/>
                <a:gd name="connsiteX6" fmla="*/ 146933 w 3462338"/>
                <a:gd name="connsiteY6" fmla="*/ 2916238 h 3209926"/>
                <a:gd name="connsiteX7" fmla="*/ 2155110 w 3462338"/>
                <a:gd name="connsiteY7" fmla="*/ 1944688 h 3209926"/>
                <a:gd name="connsiteX8" fmla="*/ 3315416 w 3462338"/>
                <a:gd name="connsiteY8" fmla="*/ 1944688 h 3209926"/>
                <a:gd name="connsiteX9" fmla="*/ 3462338 w 3462338"/>
                <a:gd name="connsiteY9" fmla="*/ 2092326 h 3209926"/>
                <a:gd name="connsiteX10" fmla="*/ 3315416 w 3462338"/>
                <a:gd name="connsiteY10" fmla="*/ 2239963 h 3209926"/>
                <a:gd name="connsiteX11" fmla="*/ 2155110 w 3462338"/>
                <a:gd name="connsiteY11" fmla="*/ 2239963 h 3209926"/>
                <a:gd name="connsiteX12" fmla="*/ 2008188 w 3462338"/>
                <a:gd name="connsiteY12" fmla="*/ 2092326 h 3209926"/>
                <a:gd name="connsiteX13" fmla="*/ 2155110 w 3462338"/>
                <a:gd name="connsiteY13" fmla="*/ 1944688 h 3209926"/>
                <a:gd name="connsiteX14" fmla="*/ 2155110 w 3462338"/>
                <a:gd name="connsiteY14" fmla="*/ 969963 h 3209926"/>
                <a:gd name="connsiteX15" fmla="*/ 3315416 w 3462338"/>
                <a:gd name="connsiteY15" fmla="*/ 969963 h 3209926"/>
                <a:gd name="connsiteX16" fmla="*/ 3462338 w 3462338"/>
                <a:gd name="connsiteY16" fmla="*/ 1117600 h 3209926"/>
                <a:gd name="connsiteX17" fmla="*/ 3315416 w 3462338"/>
                <a:gd name="connsiteY17" fmla="*/ 1265238 h 3209926"/>
                <a:gd name="connsiteX18" fmla="*/ 2155110 w 3462338"/>
                <a:gd name="connsiteY18" fmla="*/ 1265238 h 3209926"/>
                <a:gd name="connsiteX19" fmla="*/ 2008188 w 3462338"/>
                <a:gd name="connsiteY19" fmla="*/ 1117600 h 3209926"/>
                <a:gd name="connsiteX20" fmla="*/ 2155110 w 3462338"/>
                <a:gd name="connsiteY20" fmla="*/ 969963 h 3209926"/>
                <a:gd name="connsiteX21" fmla="*/ 146933 w 3462338"/>
                <a:gd name="connsiteY21" fmla="*/ 0 h 3209926"/>
                <a:gd name="connsiteX22" fmla="*/ 3315405 w 3462338"/>
                <a:gd name="connsiteY22" fmla="*/ 0 h 3209926"/>
                <a:gd name="connsiteX23" fmla="*/ 3462338 w 3462338"/>
                <a:gd name="connsiteY23" fmla="*/ 147638 h 3209926"/>
                <a:gd name="connsiteX24" fmla="*/ 3315405 w 3462338"/>
                <a:gd name="connsiteY24" fmla="*/ 295275 h 3209926"/>
                <a:gd name="connsiteX25" fmla="*/ 146933 w 3462338"/>
                <a:gd name="connsiteY25" fmla="*/ 295275 h 3209926"/>
                <a:gd name="connsiteX26" fmla="*/ 0 w 3462338"/>
                <a:gd name="connsiteY26" fmla="*/ 147638 h 3209926"/>
                <a:gd name="connsiteX27" fmla="*/ 146933 w 3462338"/>
                <a:gd name="connsiteY27" fmla="*/ 0 h 3209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62338" h="3209926">
                  <a:moveTo>
                    <a:pt x="146933" y="2916238"/>
                  </a:moveTo>
                  <a:cubicBezTo>
                    <a:pt x="3315405" y="2916238"/>
                    <a:pt x="3315405" y="2916238"/>
                    <a:pt x="3315405" y="2916238"/>
                  </a:cubicBezTo>
                  <a:cubicBezTo>
                    <a:pt x="3398291" y="2916238"/>
                    <a:pt x="3462338" y="2980247"/>
                    <a:pt x="3462338" y="3063082"/>
                  </a:cubicBezTo>
                  <a:cubicBezTo>
                    <a:pt x="3462338" y="3142152"/>
                    <a:pt x="3398291" y="3209926"/>
                    <a:pt x="3315405" y="3209926"/>
                  </a:cubicBezTo>
                  <a:cubicBezTo>
                    <a:pt x="146933" y="3209926"/>
                    <a:pt x="146933" y="3209926"/>
                    <a:pt x="146933" y="3209926"/>
                  </a:cubicBezTo>
                  <a:cubicBezTo>
                    <a:pt x="67815" y="3209926"/>
                    <a:pt x="0" y="3142152"/>
                    <a:pt x="0" y="3063082"/>
                  </a:cubicBezTo>
                  <a:cubicBezTo>
                    <a:pt x="0" y="2980247"/>
                    <a:pt x="67815" y="2916238"/>
                    <a:pt x="146933" y="2916238"/>
                  </a:cubicBezTo>
                  <a:close/>
                  <a:moveTo>
                    <a:pt x="2155110" y="1944688"/>
                  </a:moveTo>
                  <a:cubicBezTo>
                    <a:pt x="3315416" y="1944688"/>
                    <a:pt x="3315416" y="1944688"/>
                    <a:pt x="3315416" y="1944688"/>
                  </a:cubicBezTo>
                  <a:cubicBezTo>
                    <a:pt x="3394528" y="1944688"/>
                    <a:pt x="3462338" y="2009043"/>
                    <a:pt x="3462338" y="2092326"/>
                  </a:cubicBezTo>
                  <a:cubicBezTo>
                    <a:pt x="3462338" y="2171823"/>
                    <a:pt x="3394528" y="2239963"/>
                    <a:pt x="3315416" y="2239963"/>
                  </a:cubicBezTo>
                  <a:cubicBezTo>
                    <a:pt x="2155110" y="2239963"/>
                    <a:pt x="2155110" y="2239963"/>
                    <a:pt x="2155110" y="2239963"/>
                  </a:cubicBezTo>
                  <a:cubicBezTo>
                    <a:pt x="2072231" y="2239963"/>
                    <a:pt x="2008188" y="2171823"/>
                    <a:pt x="2008188" y="2092326"/>
                  </a:cubicBezTo>
                  <a:cubicBezTo>
                    <a:pt x="2008188" y="2009043"/>
                    <a:pt x="2072231" y="1944688"/>
                    <a:pt x="2155110" y="1944688"/>
                  </a:cubicBezTo>
                  <a:close/>
                  <a:moveTo>
                    <a:pt x="2155110" y="969963"/>
                  </a:moveTo>
                  <a:cubicBezTo>
                    <a:pt x="3315416" y="969963"/>
                    <a:pt x="3315416" y="969963"/>
                    <a:pt x="3315416" y="969963"/>
                  </a:cubicBezTo>
                  <a:cubicBezTo>
                    <a:pt x="3394528" y="969963"/>
                    <a:pt x="3462338" y="1038103"/>
                    <a:pt x="3462338" y="1117600"/>
                  </a:cubicBezTo>
                  <a:cubicBezTo>
                    <a:pt x="3462338" y="1200883"/>
                    <a:pt x="3394528" y="1265238"/>
                    <a:pt x="3315416" y="1265238"/>
                  </a:cubicBezTo>
                  <a:cubicBezTo>
                    <a:pt x="2155110" y="1265238"/>
                    <a:pt x="2155110" y="1265238"/>
                    <a:pt x="2155110" y="1265238"/>
                  </a:cubicBezTo>
                  <a:cubicBezTo>
                    <a:pt x="2072231" y="1265238"/>
                    <a:pt x="2008188" y="1200883"/>
                    <a:pt x="2008188" y="1117600"/>
                  </a:cubicBezTo>
                  <a:cubicBezTo>
                    <a:pt x="2008188" y="1038103"/>
                    <a:pt x="2072231" y="969963"/>
                    <a:pt x="2155110" y="969963"/>
                  </a:cubicBezTo>
                  <a:close/>
                  <a:moveTo>
                    <a:pt x="146933" y="0"/>
                  </a:moveTo>
                  <a:cubicBezTo>
                    <a:pt x="3315405" y="0"/>
                    <a:pt x="3315405" y="0"/>
                    <a:pt x="3315405" y="0"/>
                  </a:cubicBezTo>
                  <a:cubicBezTo>
                    <a:pt x="3398291" y="0"/>
                    <a:pt x="3462338" y="68141"/>
                    <a:pt x="3462338" y="147638"/>
                  </a:cubicBezTo>
                  <a:cubicBezTo>
                    <a:pt x="3462338" y="230920"/>
                    <a:pt x="3398291" y="295275"/>
                    <a:pt x="3315405" y="295275"/>
                  </a:cubicBezTo>
                  <a:cubicBezTo>
                    <a:pt x="146933" y="295275"/>
                    <a:pt x="146933" y="295275"/>
                    <a:pt x="146933" y="295275"/>
                  </a:cubicBezTo>
                  <a:cubicBezTo>
                    <a:pt x="67815" y="295275"/>
                    <a:pt x="0" y="230920"/>
                    <a:pt x="0" y="147638"/>
                  </a:cubicBezTo>
                  <a:cubicBezTo>
                    <a:pt x="0" y="68141"/>
                    <a:pt x="67815" y="0"/>
                    <a:pt x="146933" y="0"/>
                  </a:cubicBez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de-DE" dirty="0"/>
            </a:p>
          </p:txBody>
        </p:sp>
        <p:sp>
          <p:nvSpPr>
            <p:cNvPr id="19" name="Freeform 9">
              <a:extLst>
                <a:ext uri="{FF2B5EF4-FFF2-40B4-BE49-F238E27FC236}">
                  <a16:creationId xmlns:a16="http://schemas.microsoft.com/office/drawing/2014/main" id="{E965863B-E49E-F983-1010-BC221F8DEC1D}"/>
                </a:ext>
              </a:extLst>
            </p:cNvPr>
            <p:cNvSpPr>
              <a:spLocks noGrp="1" noRot="1" noMove="1" noResize="1" noEditPoints="1" noAdjustHandles="1" noChangeArrowheads="1" noChangeShapeType="1"/>
            </p:cNvSpPr>
            <p:nvPr/>
          </p:nvSpPr>
          <p:spPr bwMode="gray">
            <a:xfrm>
              <a:off x="8770924" y="2180351"/>
              <a:ext cx="76615" cy="68837"/>
            </a:xfrm>
            <a:custGeom>
              <a:avLst/>
              <a:gdLst>
                <a:gd name="T0" fmla="*/ 347 w 386"/>
                <a:gd name="T1" fmla="*/ 136 h 346"/>
                <a:gd name="T2" fmla="*/ 141 w 386"/>
                <a:gd name="T3" fmla="*/ 136 h 346"/>
                <a:gd name="T4" fmla="*/ 212 w 386"/>
                <a:gd name="T5" fmla="*/ 72 h 346"/>
                <a:gd name="T6" fmla="*/ 215 w 386"/>
                <a:gd name="T7" fmla="*/ 17 h 346"/>
                <a:gd name="T8" fmla="*/ 159 w 386"/>
                <a:gd name="T9" fmla="*/ 14 h 346"/>
                <a:gd name="T10" fmla="*/ 13 w 386"/>
                <a:gd name="T11" fmla="*/ 146 h 346"/>
                <a:gd name="T12" fmla="*/ 0 w 386"/>
                <a:gd name="T13" fmla="*/ 175 h 346"/>
                <a:gd name="T14" fmla="*/ 13 w 386"/>
                <a:gd name="T15" fmla="*/ 204 h 346"/>
                <a:gd name="T16" fmla="*/ 159 w 386"/>
                <a:gd name="T17" fmla="*/ 336 h 346"/>
                <a:gd name="T18" fmla="*/ 186 w 386"/>
                <a:gd name="T19" fmla="*/ 346 h 346"/>
                <a:gd name="T20" fmla="*/ 215 w 386"/>
                <a:gd name="T21" fmla="*/ 333 h 346"/>
                <a:gd name="T22" fmla="*/ 212 w 386"/>
                <a:gd name="T23" fmla="*/ 278 h 346"/>
                <a:gd name="T24" fmla="*/ 141 w 386"/>
                <a:gd name="T25" fmla="*/ 214 h 346"/>
                <a:gd name="T26" fmla="*/ 347 w 386"/>
                <a:gd name="T27" fmla="*/ 214 h 346"/>
                <a:gd name="T28" fmla="*/ 386 w 386"/>
                <a:gd name="T29" fmla="*/ 175 h 346"/>
                <a:gd name="T30" fmla="*/ 347 w 386"/>
                <a:gd name="T31" fmla="*/ 13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6" h="346">
                  <a:moveTo>
                    <a:pt x="347" y="136"/>
                  </a:moveTo>
                  <a:cubicBezTo>
                    <a:pt x="141" y="136"/>
                    <a:pt x="141" y="136"/>
                    <a:pt x="141" y="136"/>
                  </a:cubicBezTo>
                  <a:cubicBezTo>
                    <a:pt x="212" y="72"/>
                    <a:pt x="212" y="72"/>
                    <a:pt x="212" y="72"/>
                  </a:cubicBezTo>
                  <a:cubicBezTo>
                    <a:pt x="228" y="58"/>
                    <a:pt x="229" y="33"/>
                    <a:pt x="215" y="17"/>
                  </a:cubicBezTo>
                  <a:cubicBezTo>
                    <a:pt x="200" y="1"/>
                    <a:pt x="175" y="0"/>
                    <a:pt x="159" y="14"/>
                  </a:cubicBezTo>
                  <a:cubicBezTo>
                    <a:pt x="13" y="146"/>
                    <a:pt x="13" y="146"/>
                    <a:pt x="13" y="146"/>
                  </a:cubicBezTo>
                  <a:cubicBezTo>
                    <a:pt x="5" y="153"/>
                    <a:pt x="0" y="164"/>
                    <a:pt x="0" y="175"/>
                  </a:cubicBezTo>
                  <a:cubicBezTo>
                    <a:pt x="0" y="186"/>
                    <a:pt x="5" y="197"/>
                    <a:pt x="13" y="204"/>
                  </a:cubicBezTo>
                  <a:cubicBezTo>
                    <a:pt x="159" y="336"/>
                    <a:pt x="159" y="336"/>
                    <a:pt x="159" y="336"/>
                  </a:cubicBezTo>
                  <a:cubicBezTo>
                    <a:pt x="167" y="343"/>
                    <a:pt x="176" y="346"/>
                    <a:pt x="186" y="346"/>
                  </a:cubicBezTo>
                  <a:cubicBezTo>
                    <a:pt x="196" y="346"/>
                    <a:pt x="207" y="342"/>
                    <a:pt x="215" y="333"/>
                  </a:cubicBezTo>
                  <a:cubicBezTo>
                    <a:pt x="229" y="317"/>
                    <a:pt x="228" y="292"/>
                    <a:pt x="212" y="278"/>
                  </a:cubicBezTo>
                  <a:cubicBezTo>
                    <a:pt x="141" y="214"/>
                    <a:pt x="141" y="214"/>
                    <a:pt x="141" y="214"/>
                  </a:cubicBezTo>
                  <a:cubicBezTo>
                    <a:pt x="347" y="214"/>
                    <a:pt x="347" y="214"/>
                    <a:pt x="347" y="214"/>
                  </a:cubicBezTo>
                  <a:cubicBezTo>
                    <a:pt x="368" y="214"/>
                    <a:pt x="386" y="197"/>
                    <a:pt x="386" y="175"/>
                  </a:cubicBezTo>
                  <a:cubicBezTo>
                    <a:pt x="386" y="153"/>
                    <a:pt x="368" y="136"/>
                    <a:pt x="347" y="136"/>
                  </a:cubicBezTo>
                  <a:close/>
                </a:path>
              </a:pathLst>
            </a:custGeom>
            <a:solidFill>
              <a:srgbClr val="1D8B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dirty="0"/>
            </a:p>
          </p:txBody>
        </p:sp>
      </p:grpSp>
      <p:grpSp>
        <p:nvGrpSpPr>
          <p:cNvPr id="20" name="Gruppieren 19">
            <a:extLst>
              <a:ext uri="{FF2B5EF4-FFF2-40B4-BE49-F238E27FC236}">
                <a16:creationId xmlns:a16="http://schemas.microsoft.com/office/drawing/2014/main" id="{09FA434D-7915-D88E-F61C-86FFACD643CE}"/>
              </a:ext>
            </a:extLst>
          </p:cNvPr>
          <p:cNvGrpSpPr>
            <a:grpSpLocks noGrp="1" noUngrp="1" noRot="1" noMove="1" noResize="1"/>
          </p:cNvGrpSpPr>
          <p:nvPr/>
        </p:nvGrpSpPr>
        <p:grpSpPr>
          <a:xfrm>
            <a:off x="8148638" y="4625667"/>
            <a:ext cx="2191425" cy="233671"/>
            <a:chOff x="9156700" y="4519585"/>
            <a:chExt cx="2191425" cy="233671"/>
          </a:xfrm>
        </p:grpSpPr>
        <p:sp>
          <p:nvSpPr>
            <p:cNvPr id="21" name="Rectangle: Rounded Corners 61">
              <a:extLst>
                <a:ext uri="{FF2B5EF4-FFF2-40B4-BE49-F238E27FC236}">
                  <a16:creationId xmlns:a16="http://schemas.microsoft.com/office/drawing/2014/main" id="{57783AB8-8FDA-19DF-C7EA-D0BB234842A5}"/>
                </a:ext>
              </a:extLst>
            </p:cNvPr>
            <p:cNvSpPr>
              <a:spLocks noGrp="1" noRot="1" noMove="1" noResize="1" noEditPoints="1" noAdjustHandles="1" noChangeArrowheads="1" noChangeShapeType="1"/>
            </p:cNvSpPr>
            <p:nvPr/>
          </p:nvSpPr>
          <p:spPr bwMode="gray">
            <a:xfrm>
              <a:off x="9156700" y="4519585"/>
              <a:ext cx="398071" cy="233671"/>
            </a:xfrm>
            <a:prstGeom prst="round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spAutoFit/>
            </a:bodyPr>
            <a:lstStyle/>
            <a:p>
              <a:pPr defTabSz="914400"/>
              <a:r>
                <a:rPr lang="de-DE" sz="900" dirty="0">
                  <a:solidFill>
                    <a:schemeClr val="bg1"/>
                  </a:solidFill>
                </a:rPr>
                <a:t>Shift</a:t>
              </a:r>
            </a:p>
          </p:txBody>
        </p:sp>
        <p:sp>
          <p:nvSpPr>
            <p:cNvPr id="22" name="Rectangle: Rounded Corners 62">
              <a:extLst>
                <a:ext uri="{FF2B5EF4-FFF2-40B4-BE49-F238E27FC236}">
                  <a16:creationId xmlns:a16="http://schemas.microsoft.com/office/drawing/2014/main" id="{84B38963-E259-8DE5-6918-7715EBBAE245}"/>
                </a:ext>
              </a:extLst>
            </p:cNvPr>
            <p:cNvSpPr>
              <a:spLocks noGrp="1" noRot="1" noMove="1" noResize="1" noEditPoints="1" noAdjustHandles="1" noChangeArrowheads="1" noChangeShapeType="1"/>
            </p:cNvSpPr>
            <p:nvPr/>
          </p:nvSpPr>
          <p:spPr bwMode="gray">
            <a:xfrm>
              <a:off x="9588338" y="4519585"/>
              <a:ext cx="301726" cy="233671"/>
            </a:xfrm>
            <a:prstGeom prst="round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spAutoFit/>
            </a:bodyPr>
            <a:lstStyle/>
            <a:p>
              <a:r>
                <a:rPr lang="de-DE" sz="900" dirty="0">
                  <a:solidFill>
                    <a:schemeClr val="bg1"/>
                  </a:solidFill>
                </a:rPr>
                <a:t>Alt</a:t>
              </a:r>
            </a:p>
          </p:txBody>
        </p:sp>
        <p:sp>
          <p:nvSpPr>
            <p:cNvPr id="23" name="Rectangle: Rounded Corners 63">
              <a:extLst>
                <a:ext uri="{FF2B5EF4-FFF2-40B4-BE49-F238E27FC236}">
                  <a16:creationId xmlns:a16="http://schemas.microsoft.com/office/drawing/2014/main" id="{75208C03-89CD-A587-4D20-5DB83F2AC6EB}"/>
                </a:ext>
              </a:extLst>
            </p:cNvPr>
            <p:cNvSpPr>
              <a:spLocks noGrp="1" noRot="1" noMove="1" noResize="1" noEditPoints="1" noAdjustHandles="1" noChangeArrowheads="1" noChangeShapeType="1"/>
            </p:cNvSpPr>
            <p:nvPr/>
          </p:nvSpPr>
          <p:spPr bwMode="gray">
            <a:xfrm>
              <a:off x="9925930" y="4519585"/>
              <a:ext cx="1422195" cy="233671"/>
            </a:xfrm>
            <a:prstGeom prst="round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spAutoFit/>
            </a:bodyPr>
            <a:lstStyle/>
            <a:p>
              <a:r>
                <a:rPr lang="de-DE" sz="900" b="1" noProof="1">
                  <a:solidFill>
                    <a:schemeClr val="bg1"/>
                  </a:solidFill>
                </a:rPr>
                <a:t>Pfeiltaste Links/Rechts</a:t>
              </a:r>
            </a:p>
          </p:txBody>
        </p:sp>
      </p:grpSp>
      <p:sp>
        <p:nvSpPr>
          <p:cNvPr id="2" name="Foliennummernplatzhalter 1">
            <a:extLst>
              <a:ext uri="{FF2B5EF4-FFF2-40B4-BE49-F238E27FC236}">
                <a16:creationId xmlns:a16="http://schemas.microsoft.com/office/drawing/2014/main" id="{F439558D-E5AA-C828-AC43-16436B13DC7F}"/>
              </a:ext>
            </a:extLst>
          </p:cNvPr>
          <p:cNvSpPr>
            <a:spLocks noGrp="1"/>
          </p:cNvSpPr>
          <p:nvPr>
            <p:ph type="sldNum" sz="quarter" idx="16"/>
          </p:nvPr>
        </p:nvSpPr>
        <p:spPr/>
        <p:txBody>
          <a:bodyPr/>
          <a:lstStyle/>
          <a:p>
            <a:fld id="{776FC98F-84AD-404B-BCCB-49E092AA6DE0}" type="slidenum">
              <a:rPr lang="de-DE" smtClean="0"/>
              <a:pPr/>
              <a:t>5</a:t>
            </a:fld>
            <a:endParaRPr lang="de-DE" dirty="0"/>
          </a:p>
        </p:txBody>
      </p:sp>
      <p:sp>
        <p:nvSpPr>
          <p:cNvPr id="3" name="Datumsplatzhalter 2">
            <a:extLst>
              <a:ext uri="{FF2B5EF4-FFF2-40B4-BE49-F238E27FC236}">
                <a16:creationId xmlns:a16="http://schemas.microsoft.com/office/drawing/2014/main" id="{00085A47-D1F0-9EE7-FA5C-744177D61947}"/>
              </a:ext>
            </a:extLst>
          </p:cNvPr>
          <p:cNvSpPr>
            <a:spLocks noGrp="1"/>
          </p:cNvSpPr>
          <p:nvPr>
            <p:ph type="dt" sz="half" idx="14"/>
          </p:nvPr>
        </p:nvSpPr>
        <p:spPr/>
        <p:txBody>
          <a:bodyPr/>
          <a:lstStyle/>
          <a:p>
            <a:fld id="{ADFE0B70-6945-4E33-8F64-F576674F5765}" type="datetime1">
              <a:rPr lang="de-DE" smtClean="0"/>
              <a:t>07.07.2025</a:t>
            </a:fld>
            <a:endParaRPr lang="de-DE" dirty="0"/>
          </a:p>
        </p:txBody>
      </p:sp>
      <p:sp>
        <p:nvSpPr>
          <p:cNvPr id="7" name="Fußzeilenplatzhalter 6">
            <a:extLst>
              <a:ext uri="{FF2B5EF4-FFF2-40B4-BE49-F238E27FC236}">
                <a16:creationId xmlns:a16="http://schemas.microsoft.com/office/drawing/2014/main" id="{3A1C822F-C128-D37E-D6E8-617D8E9D3F17}"/>
              </a:ext>
            </a:extLst>
          </p:cNvPr>
          <p:cNvSpPr>
            <a:spLocks noGrp="1"/>
          </p:cNvSpPr>
          <p:nvPr>
            <p:ph type="ftr" sz="quarter" idx="15"/>
          </p:nvPr>
        </p:nvSpPr>
        <p:spPr/>
        <p:txBody>
          <a:bodyPr/>
          <a:lstStyle/>
          <a:p>
            <a:r>
              <a:rPr lang="de-DE"/>
              <a:t>Vorname Name - Präsentationstitel</a:t>
            </a:r>
            <a:endParaRPr lang="de-DE" dirty="0"/>
          </a:p>
        </p:txBody>
      </p:sp>
      <p:sp>
        <p:nvSpPr>
          <p:cNvPr id="4" name="Textplatzhalter 38">
            <a:extLst>
              <a:ext uri="{FF2B5EF4-FFF2-40B4-BE49-F238E27FC236}">
                <a16:creationId xmlns:a16="http://schemas.microsoft.com/office/drawing/2014/main" id="{5A4C4B77-82EC-323D-F491-594E692B2400}"/>
              </a:ext>
            </a:extLst>
          </p:cNvPr>
          <p:cNvSpPr txBox="1">
            <a:spLocks noGrp="1" noRot="1" noMove="1" noResize="1" noEditPoints="1" noAdjustHandles="1" noChangeArrowheads="1" noChangeShapeType="1"/>
          </p:cNvSpPr>
          <p:nvPr/>
        </p:nvSpPr>
        <p:spPr bwMode="gray">
          <a:xfrm>
            <a:off x="371474" y="4761148"/>
            <a:ext cx="6588622" cy="1512652"/>
          </a:xfrm>
          <a:prstGeom prst="rect">
            <a:avLst/>
          </a:prstGeom>
        </p:spPr>
        <p:txBody>
          <a:bodyPr vert="horz" lIns="0" tIns="0" rIns="0" bIns="0" rtlCol="0" anchor="b">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kern="1200">
                <a:solidFill>
                  <a:schemeClr val="tx1"/>
                </a:solidFill>
                <a:latin typeface="+mn-lt"/>
                <a:ea typeface="+mn-ea"/>
                <a:cs typeface="+mn-cs"/>
              </a:defRPr>
            </a:lvl1pPr>
            <a:lvl2pPr marL="270000" indent="-270000" algn="l" defTabSz="914400" rtl="0" eaLnBrk="1" latinLnBrk="0" hangingPunct="1">
              <a:lnSpc>
                <a:spcPct val="100000"/>
              </a:lnSpc>
              <a:spcBef>
                <a:spcPts val="300"/>
              </a:spcBef>
              <a:spcAft>
                <a:spcPts val="300"/>
              </a:spcAft>
              <a:buClr>
                <a:schemeClr val="accent1"/>
              </a:buClr>
              <a:buFont typeface="Wingdings" panose="05000000000000000000" pitchFamily="2" charset="2"/>
              <a:buChar char="§"/>
              <a:defRPr sz="1600" kern="1200">
                <a:solidFill>
                  <a:schemeClr val="tx1"/>
                </a:solidFill>
                <a:latin typeface="+mn-lt"/>
                <a:ea typeface="+mn-ea"/>
                <a:cs typeface="+mn-cs"/>
              </a:defRPr>
            </a:lvl2pPr>
            <a:lvl3pPr marL="270000" indent="-270000" algn="l" defTabSz="914400" rtl="0" eaLnBrk="1" latinLnBrk="0" hangingPunct="1">
              <a:lnSpc>
                <a:spcPct val="100000"/>
              </a:lnSpc>
              <a:spcBef>
                <a:spcPts val="300"/>
              </a:spcBef>
              <a:spcAft>
                <a:spcPts val="300"/>
              </a:spcAft>
              <a:buClr>
                <a:schemeClr val="accent1"/>
              </a:buClr>
              <a:buFont typeface="+mj-lt"/>
              <a:buAutoNum type="arabicPeriod"/>
              <a:defRPr sz="1600" kern="1200">
                <a:solidFill>
                  <a:schemeClr val="tx1"/>
                </a:solidFill>
                <a:latin typeface="+mn-lt"/>
                <a:ea typeface="+mn-ea"/>
                <a:cs typeface="+mn-cs"/>
              </a:defRPr>
            </a:lvl3pPr>
            <a:lvl4pPr marL="540000" indent="-270000" algn="l" defTabSz="914400" rtl="0" eaLnBrk="1" latinLnBrk="0" hangingPunct="1">
              <a:lnSpc>
                <a:spcPct val="100000"/>
              </a:lnSpc>
              <a:spcBef>
                <a:spcPts val="0"/>
              </a:spcBef>
              <a:spcAft>
                <a:spcPts val="300"/>
              </a:spcAft>
              <a:buClr>
                <a:schemeClr val="accent1"/>
              </a:buClr>
              <a:buFont typeface="Symbol" panose="05050102010706020507" pitchFamily="18" charset="2"/>
              <a:buChar char="-"/>
              <a:defRPr sz="1600" kern="1200">
                <a:solidFill>
                  <a:schemeClr val="tx1"/>
                </a:solidFill>
                <a:latin typeface="+mn-lt"/>
                <a:ea typeface="+mn-ea"/>
                <a:cs typeface="+mn-cs"/>
              </a:defRPr>
            </a:lvl4pPr>
            <a:lvl5pPr marL="540000" indent="-270000" algn="l" defTabSz="914400" rtl="0" eaLnBrk="1" latinLnBrk="0" hangingPunct="1">
              <a:lnSpc>
                <a:spcPct val="100000"/>
              </a:lnSpc>
              <a:spcBef>
                <a:spcPts val="0"/>
              </a:spcBef>
              <a:spcAft>
                <a:spcPts val="300"/>
              </a:spcAft>
              <a:buClr>
                <a:schemeClr val="accent1"/>
              </a:buClr>
              <a:buFont typeface="+mj-lt"/>
              <a:buAutoNum type="alphaLcPeriod"/>
              <a:defRPr sz="1600" kern="1200">
                <a:solidFill>
                  <a:schemeClr val="tx1"/>
                </a:solidFill>
                <a:latin typeface="+mn-lt"/>
                <a:ea typeface="+mn-ea"/>
                <a:cs typeface="+mn-cs"/>
              </a:defRPr>
            </a:lvl5pPr>
            <a:lvl6pPr marL="0" indent="0" algn="l" defTabSz="914400" rtl="0" eaLnBrk="1" latinLnBrk="0" hangingPunct="1">
              <a:lnSpc>
                <a:spcPct val="85000"/>
              </a:lnSpc>
              <a:spcBef>
                <a:spcPts val="1200"/>
              </a:spcBef>
              <a:spcAft>
                <a:spcPts val="600"/>
              </a:spcAft>
              <a:buFont typeface="Arial" panose="020B0604020202020204" pitchFamily="34" charset="0"/>
              <a:buNone/>
              <a:defRPr sz="2000" b="1" kern="1200">
                <a:solidFill>
                  <a:schemeClr val="accent1"/>
                </a:solidFill>
                <a:latin typeface="+mn-lt"/>
                <a:ea typeface="+mn-ea"/>
                <a:cs typeface="+mn-cs"/>
              </a:defRPr>
            </a:lvl6pPr>
            <a:lvl7pPr marL="0" indent="0" algn="l" defTabSz="914400" rtl="0" eaLnBrk="1" latinLnBrk="0" hangingPunct="1">
              <a:lnSpc>
                <a:spcPct val="100000"/>
              </a:lnSpc>
              <a:spcBef>
                <a:spcPts val="300"/>
              </a:spcBef>
              <a:spcAft>
                <a:spcPts val="300"/>
              </a:spcAft>
              <a:buFont typeface="Arial" panose="020B0604020202020204" pitchFamily="34" charset="0"/>
              <a:buNone/>
              <a:defRPr sz="1100" kern="1200">
                <a:solidFill>
                  <a:schemeClr val="tx1"/>
                </a:solidFill>
                <a:latin typeface="+mn-lt"/>
                <a:ea typeface="+mn-ea"/>
                <a:cs typeface="+mn-cs"/>
              </a:defRPr>
            </a:lvl7pPr>
            <a:lvl8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8pPr>
            <a:lvl9pPr marL="0" indent="0" algn="l" defTabSz="914400" rtl="0" eaLnBrk="1" latinLnBrk="0" hangingPunct="1">
              <a:lnSpc>
                <a:spcPct val="100000"/>
              </a:lnSpc>
              <a:spcBef>
                <a:spcPts val="300"/>
              </a:spcBef>
              <a:spcAft>
                <a:spcPts val="300"/>
              </a:spcAft>
              <a:buFont typeface="Arial" panose="020B0604020202020204" pitchFamily="34" charset="0"/>
              <a:buNone/>
              <a:defRPr sz="800" kern="1200">
                <a:solidFill>
                  <a:schemeClr val="tx1"/>
                </a:solidFill>
                <a:latin typeface="+mn-lt"/>
                <a:ea typeface="+mn-ea"/>
                <a:cs typeface="+mn-cs"/>
              </a:defRPr>
            </a:lvl9pPr>
          </a:lstStyle>
          <a:p>
            <a:r>
              <a:rPr lang="de-DE" sz="1400" dirty="0"/>
              <a:t>Die Listenebenen sollen dabei helfen, Texte schnell und einheitlich zu formatieren und den Alltag beim Erstellen von Präsentationen erleichtern. Die Ebenen sollten nicht manuell angepasst werden, denn dadurch wird das Textfeld in seiner Funktionalität gestört. Falls doch beispielsweise ein Buchstabe statt einer Zahl als Aufzählungszeichen verwendet werden soll, muss dies manuell angepasst werden. Um Fehler zu vermeiden, sollte die Bearbeitung erst am Ende geschehen.</a:t>
            </a:r>
          </a:p>
        </p:txBody>
      </p:sp>
    </p:spTree>
    <p:extLst>
      <p:ext uri="{BB962C8B-B14F-4D97-AF65-F5344CB8AC3E}">
        <p14:creationId xmlns:p14="http://schemas.microsoft.com/office/powerpoint/2010/main" val="32103003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7E4122D8-8A0D-08FE-D3EE-59631B261DC7}"/>
              </a:ext>
            </a:extLst>
          </p:cNvPr>
          <p:cNvSpPr>
            <a:spLocks noGrp="1" noRot="1" noMove="1" noResize="1" noEditPoints="1" noAdjustHandles="1" noChangeArrowheads="1" noChangeShapeType="1"/>
          </p:cNvSpPr>
          <p:nvPr>
            <p:ph type="title"/>
          </p:nvPr>
        </p:nvSpPr>
        <p:spPr>
          <a:xfrm>
            <a:off x="371475" y="368907"/>
            <a:ext cx="11449050" cy="1007455"/>
          </a:xfrm>
        </p:spPr>
        <p:txBody>
          <a:bodyPr/>
          <a:lstStyle/>
          <a:p>
            <a:r>
              <a:rPr lang="de-DE" altLang="de-DE" dirty="0"/>
              <a:t>Beispiele für Aufzählungen</a:t>
            </a:r>
            <a:br>
              <a:rPr lang="de-DE" dirty="0"/>
            </a:br>
            <a:endParaRPr lang="de-DE" dirty="0">
              <a:solidFill>
                <a:schemeClr val="bg2"/>
              </a:solidFill>
            </a:endParaRPr>
          </a:p>
        </p:txBody>
      </p:sp>
      <p:sp>
        <p:nvSpPr>
          <p:cNvPr id="2" name="Foliennummernplatzhalter 1">
            <a:extLst>
              <a:ext uri="{FF2B5EF4-FFF2-40B4-BE49-F238E27FC236}">
                <a16:creationId xmlns:a16="http://schemas.microsoft.com/office/drawing/2014/main" id="{F439558D-E5AA-C828-AC43-16436B13DC7F}"/>
              </a:ext>
            </a:extLst>
          </p:cNvPr>
          <p:cNvSpPr>
            <a:spLocks noGrp="1"/>
          </p:cNvSpPr>
          <p:nvPr>
            <p:ph type="sldNum" sz="quarter" idx="16"/>
          </p:nvPr>
        </p:nvSpPr>
        <p:spPr/>
        <p:txBody>
          <a:bodyPr/>
          <a:lstStyle/>
          <a:p>
            <a:fld id="{776FC98F-84AD-404B-BCCB-49E092AA6DE0}" type="slidenum">
              <a:rPr lang="de-DE" smtClean="0"/>
              <a:pPr/>
              <a:t>6</a:t>
            </a:fld>
            <a:endParaRPr lang="de-DE" dirty="0"/>
          </a:p>
        </p:txBody>
      </p:sp>
      <p:sp>
        <p:nvSpPr>
          <p:cNvPr id="3" name="Datumsplatzhalter 2">
            <a:extLst>
              <a:ext uri="{FF2B5EF4-FFF2-40B4-BE49-F238E27FC236}">
                <a16:creationId xmlns:a16="http://schemas.microsoft.com/office/drawing/2014/main" id="{00085A47-D1F0-9EE7-FA5C-744177D61947}"/>
              </a:ext>
            </a:extLst>
          </p:cNvPr>
          <p:cNvSpPr>
            <a:spLocks noGrp="1"/>
          </p:cNvSpPr>
          <p:nvPr>
            <p:ph type="dt" sz="half" idx="14"/>
          </p:nvPr>
        </p:nvSpPr>
        <p:spPr/>
        <p:txBody>
          <a:bodyPr/>
          <a:lstStyle/>
          <a:p>
            <a:fld id="{ADFE0B70-6945-4E33-8F64-F576674F5765}" type="datetime1">
              <a:rPr lang="de-DE" smtClean="0"/>
              <a:t>07.07.2025</a:t>
            </a:fld>
            <a:endParaRPr lang="de-DE" dirty="0"/>
          </a:p>
        </p:txBody>
      </p:sp>
      <p:sp>
        <p:nvSpPr>
          <p:cNvPr id="7" name="Fußzeilenplatzhalter 6">
            <a:extLst>
              <a:ext uri="{FF2B5EF4-FFF2-40B4-BE49-F238E27FC236}">
                <a16:creationId xmlns:a16="http://schemas.microsoft.com/office/drawing/2014/main" id="{3A1C822F-C128-D37E-D6E8-617D8E9D3F17}"/>
              </a:ext>
            </a:extLst>
          </p:cNvPr>
          <p:cNvSpPr>
            <a:spLocks noGrp="1"/>
          </p:cNvSpPr>
          <p:nvPr>
            <p:ph type="ftr" sz="quarter" idx="15"/>
          </p:nvPr>
        </p:nvSpPr>
        <p:spPr/>
        <p:txBody>
          <a:bodyPr/>
          <a:lstStyle/>
          <a:p>
            <a:r>
              <a:rPr lang="de-DE"/>
              <a:t>Vorname Name - Präsentationstitel</a:t>
            </a:r>
            <a:endParaRPr lang="de-DE" dirty="0"/>
          </a:p>
        </p:txBody>
      </p:sp>
      <p:pic>
        <p:nvPicPr>
          <p:cNvPr id="26" name="Picture 2" descr="PIC00045">
            <a:extLst>
              <a:ext uri="{FF2B5EF4-FFF2-40B4-BE49-F238E27FC236}">
                <a16:creationId xmlns:a16="http://schemas.microsoft.com/office/drawing/2014/main" id="{3898CB81-9B55-4438-9932-1EA20BB9C27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2713" y="1592263"/>
            <a:ext cx="4327812" cy="3462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platzhalter 7">
            <a:extLst>
              <a:ext uri="{FF2B5EF4-FFF2-40B4-BE49-F238E27FC236}">
                <a16:creationId xmlns:a16="http://schemas.microsoft.com/office/drawing/2014/main" id="{E39D4719-F432-0B48-2A18-155920CCEB8C}"/>
              </a:ext>
            </a:extLst>
          </p:cNvPr>
          <p:cNvSpPr>
            <a:spLocks noGrp="1"/>
          </p:cNvSpPr>
          <p:nvPr>
            <p:ph type="body" sz="quarter" idx="13"/>
          </p:nvPr>
        </p:nvSpPr>
        <p:spPr>
          <a:xfrm>
            <a:off x="371474" y="1592263"/>
            <a:ext cx="7121239" cy="4684711"/>
          </a:xfrm>
        </p:spPr>
        <p:txBody>
          <a:bodyPr/>
          <a:lstStyle/>
          <a:p>
            <a:r>
              <a:rPr lang="de-DE" dirty="0"/>
              <a:t>Hier steht Fließtext</a:t>
            </a:r>
          </a:p>
          <a:p>
            <a:pPr lvl="1"/>
            <a:r>
              <a:rPr lang="de-DE" dirty="0"/>
              <a:t>Punkt 1</a:t>
            </a:r>
          </a:p>
          <a:p>
            <a:pPr lvl="1"/>
            <a:r>
              <a:rPr lang="de-DE" dirty="0"/>
              <a:t>Punkt 2</a:t>
            </a:r>
          </a:p>
          <a:p>
            <a:pPr lvl="1"/>
            <a:r>
              <a:rPr lang="de-DE" dirty="0"/>
              <a:t>Punkt 3 über Listenebene auswählen und einrücken (siehe Folie 5)</a:t>
            </a:r>
          </a:p>
          <a:p>
            <a:pPr lvl="2"/>
            <a:r>
              <a:rPr lang="de-DE" dirty="0"/>
              <a:t> Dritte Listenebene für Aufzählungen</a:t>
            </a:r>
          </a:p>
          <a:p>
            <a:pPr lvl="3"/>
            <a:r>
              <a:rPr lang="de-DE" dirty="0"/>
              <a:t>Vierte Listenebene für untergeordnete Bullet Points</a:t>
            </a:r>
          </a:p>
          <a:p>
            <a:pPr lvl="4"/>
            <a:r>
              <a:rPr lang="de-DE" dirty="0"/>
              <a:t>Fünfte Listenebene für untergeordnete Aufzählungen</a:t>
            </a:r>
          </a:p>
          <a:p>
            <a:pPr lvl="3"/>
            <a:r>
              <a:rPr lang="de-DE" dirty="0"/>
              <a:t>Mit </a:t>
            </a:r>
            <a:r>
              <a:rPr lang="de-DE" dirty="0" err="1"/>
              <a:t>Shift+TAB</a:t>
            </a:r>
            <a:r>
              <a:rPr lang="de-DE" dirty="0"/>
              <a:t> kann man eine Ebene zurückspringen</a:t>
            </a:r>
          </a:p>
          <a:p>
            <a:pPr lvl="1"/>
            <a:r>
              <a:rPr lang="de-DE" dirty="0"/>
              <a:t>Bilder rechtsbündig ausrichten (am KIT Logo)</a:t>
            </a:r>
          </a:p>
          <a:p>
            <a:pPr lvl="1"/>
            <a:endParaRPr lang="de-DE" dirty="0"/>
          </a:p>
          <a:p>
            <a:pPr lvl="1"/>
            <a:r>
              <a:rPr lang="de-DE" dirty="0"/>
              <a:t>Text einfügen am besten mit „Nur den Text übernehmen (T)“ um Formatvorlage beizubehalten </a:t>
            </a:r>
          </a:p>
          <a:p>
            <a:pPr lvl="2"/>
            <a:endParaRPr lang="de-DE" dirty="0"/>
          </a:p>
          <a:p>
            <a:pPr lvl="5"/>
            <a:endParaRPr lang="de-DE" dirty="0"/>
          </a:p>
        </p:txBody>
      </p:sp>
      <p:pic>
        <p:nvPicPr>
          <p:cNvPr id="11" name="Grafik 10">
            <a:extLst>
              <a:ext uri="{FF2B5EF4-FFF2-40B4-BE49-F238E27FC236}">
                <a16:creationId xmlns:a16="http://schemas.microsoft.com/office/drawing/2014/main" id="{77339A64-F670-D894-6E9D-414945062AC4}"/>
              </a:ext>
            </a:extLst>
          </p:cNvPr>
          <p:cNvPicPr>
            <a:picLocks noChangeAspect="1"/>
          </p:cNvPicPr>
          <p:nvPr/>
        </p:nvPicPr>
        <p:blipFill>
          <a:blip r:embed="rId4"/>
          <a:stretch>
            <a:fillRect/>
          </a:stretch>
        </p:blipFill>
        <p:spPr>
          <a:xfrm>
            <a:off x="3555630" y="5143371"/>
            <a:ext cx="2648320" cy="914528"/>
          </a:xfrm>
          <a:prstGeom prst="rect">
            <a:avLst/>
          </a:prstGeom>
        </p:spPr>
      </p:pic>
    </p:spTree>
    <p:extLst>
      <p:ext uri="{BB962C8B-B14F-4D97-AF65-F5344CB8AC3E}">
        <p14:creationId xmlns:p14="http://schemas.microsoft.com/office/powerpoint/2010/main" val="287597811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itel 10">
            <a:extLst>
              <a:ext uri="{FF2B5EF4-FFF2-40B4-BE49-F238E27FC236}">
                <a16:creationId xmlns:a16="http://schemas.microsoft.com/office/drawing/2014/main" id="{AAF34373-177D-4D91-9147-35AB0F7B22FD}"/>
              </a:ext>
            </a:extLst>
          </p:cNvPr>
          <p:cNvSpPr>
            <a:spLocks noGrp="1"/>
          </p:cNvSpPr>
          <p:nvPr>
            <p:ph type="title"/>
          </p:nvPr>
        </p:nvSpPr>
        <p:spPr/>
        <p:txBody>
          <a:bodyPr/>
          <a:lstStyle/>
          <a:p>
            <a:r>
              <a:rPr lang="de-DE" altLang="de-DE" dirty="0"/>
              <a:t>Beispiele für Darstellung von Formeln</a:t>
            </a:r>
            <a:endParaRPr lang="it-IT" dirty="0"/>
          </a:p>
        </p:txBody>
      </p:sp>
      <p:sp>
        <p:nvSpPr>
          <p:cNvPr id="3" name="Textplatzhalter 2">
            <a:extLst>
              <a:ext uri="{FF2B5EF4-FFF2-40B4-BE49-F238E27FC236}">
                <a16:creationId xmlns:a16="http://schemas.microsoft.com/office/drawing/2014/main" id="{B6A66E45-7863-6AA1-0CCB-E1CE5117A9F6}"/>
              </a:ext>
            </a:extLst>
          </p:cNvPr>
          <p:cNvSpPr>
            <a:spLocks noGrp="1"/>
          </p:cNvSpPr>
          <p:nvPr>
            <p:ph type="body" sz="quarter" idx="13"/>
          </p:nvPr>
        </p:nvSpPr>
        <p:spPr/>
        <p:txBody>
          <a:bodyPr/>
          <a:lstStyle/>
          <a:p>
            <a:pPr lvl="1"/>
            <a:r>
              <a:rPr lang="de-DE" dirty="0"/>
              <a:t>Formeln mit Formeleditor (Einfügen -&gt; Formel)</a:t>
            </a:r>
          </a:p>
          <a:p>
            <a:pPr lvl="1"/>
            <a:r>
              <a:rPr lang="de-DE" dirty="0"/>
              <a:t>Eventuell Schriftgröße anpassen</a:t>
            </a:r>
          </a:p>
          <a:p>
            <a:pPr lvl="1"/>
            <a:endParaRPr lang="de-DE" dirty="0"/>
          </a:p>
          <a:p>
            <a:pPr lvl="1"/>
            <a:endParaRPr lang="de-DE" dirty="0"/>
          </a:p>
          <a:p>
            <a:pPr lvl="1"/>
            <a:endParaRPr lang="de-DE" dirty="0"/>
          </a:p>
          <a:p>
            <a:pPr lvl="1"/>
            <a:endParaRPr lang="de-DE" dirty="0"/>
          </a:p>
          <a:p>
            <a:pPr lvl="1"/>
            <a:r>
              <a:rPr lang="de-DE" dirty="0"/>
              <a:t>Ggf. kann ein Hinweis unter der Formel eingeführt werden</a:t>
            </a:r>
          </a:p>
          <a:p>
            <a:pPr lvl="1"/>
            <a:endParaRPr lang="de-DE" dirty="0"/>
          </a:p>
          <a:p>
            <a:pPr lvl="1"/>
            <a:endParaRPr lang="de-DE" dirty="0"/>
          </a:p>
          <a:p>
            <a:pPr lvl="1"/>
            <a:endParaRPr lang="de-DE" dirty="0"/>
          </a:p>
          <a:p>
            <a:pPr lvl="1"/>
            <a:endParaRPr lang="de-DE" dirty="0"/>
          </a:p>
          <a:p>
            <a:pPr lvl="1"/>
            <a:endParaRPr lang="de-DE" dirty="0"/>
          </a:p>
          <a:p>
            <a:pPr lvl="1"/>
            <a:endParaRPr lang="de-DE" dirty="0"/>
          </a:p>
          <a:p>
            <a:pPr lvl="1"/>
            <a:r>
              <a:rPr lang="de-DE" dirty="0"/>
              <a:t>Oder hier</a:t>
            </a:r>
          </a:p>
          <a:p>
            <a:pPr lvl="1"/>
            <a:endParaRPr lang="de-DE" dirty="0"/>
          </a:p>
        </p:txBody>
      </p:sp>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7</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3" imgW="817857" imgH="815843" progId="CorelDraw.Graphic.8">
                  <p:embed/>
                </p:oleObj>
              </mc:Choice>
              <mc:Fallback>
                <p:oleObj name="CorelDRAW" r:id="rId3"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4" name="Object 3">
                <a:extLst>
                  <a:ext uri="{FF2B5EF4-FFF2-40B4-BE49-F238E27FC236}">
                    <a16:creationId xmlns:a16="http://schemas.microsoft.com/office/drawing/2014/main" id="{FF3B6F16-9A2C-46AD-AB1D-F253112F2F49}"/>
                  </a:ext>
                </a:extLst>
              </p:cNvPr>
              <p:cNvSpPr txBox="1"/>
              <p:nvPr/>
            </p:nvSpPr>
            <p:spPr bwMode="auto">
              <a:xfrm>
                <a:off x="2141538" y="2092325"/>
                <a:ext cx="8061325" cy="720725"/>
              </a:xfrm>
              <a:prstGeom prst="rect">
                <a:avLst/>
              </a:prstGeom>
              <a:noFill/>
              <a:ln>
                <a:noFill/>
              </a:ln>
              <a:effectLst/>
            </p:spPr>
            <p:txBody>
              <a:bodyPr>
                <a:noAutofit/>
              </a:bodyPr>
              <a:lstStyle/>
              <a:p>
                <a:pPr/>
                <a14:m>
                  <m:oMathPara xmlns:m="http://schemas.openxmlformats.org/officeDocument/2006/math">
                    <m:oMathParaPr>
                      <m:jc m:val="centerGroup"/>
                    </m:oMathParaPr>
                    <m:oMath xmlns:m="http://schemas.openxmlformats.org/officeDocument/2006/math">
                      <m:sSub>
                        <m:sSubPr>
                          <m:ctrlPr>
                            <a:rPr lang="de-DE" sz="3200" i="1">
                              <a:solidFill>
                                <a:srgbClr val="000000"/>
                              </a:solidFill>
                              <a:latin typeface="Cambria Math" panose="02040503050406030204" pitchFamily="18" charset="0"/>
                            </a:rPr>
                          </m:ctrlPr>
                        </m:sSubPr>
                        <m:e>
                          <m:r>
                            <a:rPr lang="de-DE" sz="3200" i="1">
                              <a:solidFill>
                                <a:srgbClr val="000000"/>
                              </a:solidFill>
                              <a:latin typeface="Cambria Math" panose="02040503050406030204" pitchFamily="18" charset="0"/>
                            </a:rPr>
                            <m:t>𝐹</m:t>
                          </m:r>
                        </m:e>
                        <m:sub>
                          <m:r>
                            <m:rPr>
                              <m:sty m:val="p"/>
                            </m:rPr>
                            <a:rPr lang="de-DE" sz="3200" i="0">
                              <a:solidFill>
                                <a:srgbClr val="000000"/>
                              </a:solidFill>
                              <a:latin typeface="Cambria Math" panose="02040503050406030204" pitchFamily="18" charset="0"/>
                            </a:rPr>
                            <m:t>d</m:t>
                          </m:r>
                        </m:sub>
                      </m:sSub>
                      <m: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max</m:t>
                      </m:r>
                      <m:d>
                        <m:dPr>
                          <m:begChr m:val="{"/>
                          <m:endChr m:val="}"/>
                          <m:ctrlPr>
                            <a:rPr lang="de-DE" sz="3200" i="1">
                              <a:solidFill>
                                <a:srgbClr val="000000"/>
                              </a:solidFill>
                              <a:latin typeface="Cambria Math" panose="02040503050406030204" pitchFamily="18" charset="0"/>
                            </a:rPr>
                          </m:ctrlPr>
                        </m:dPr>
                        <m:e>
                          <m:sSub>
                            <m:sSubPr>
                              <m:ctrlPr>
                                <a:rPr lang="de-DE" sz="3200" i="1">
                                  <a:solidFill>
                                    <a:srgbClr val="000000"/>
                                  </a:solidFill>
                                  <a:latin typeface="Cambria Math" panose="02040503050406030204" pitchFamily="18" charset="0"/>
                                </a:rPr>
                              </m:ctrlPr>
                            </m:sSubPr>
                            <m:e>
                              <m:r>
                                <a:rPr lang="de-DE" sz="3200" i="1">
                                  <a:solidFill>
                                    <a:srgbClr val="000000"/>
                                  </a:solidFill>
                                  <a:latin typeface="Cambria Math" panose="02040503050406030204" pitchFamily="18" charset="0"/>
                                </a:rPr>
                                <m:t>𝐹</m:t>
                              </m:r>
                            </m:e>
                            <m:sub>
                              <m:r>
                                <m:rPr>
                                  <m:nor/>
                                </m:rPr>
                                <a:rPr lang="de-DE" sz="3200" i="0">
                                  <a:solidFill>
                                    <a:srgbClr val="000000"/>
                                  </a:solidFill>
                                  <a:latin typeface="Cambria Math" panose="02040503050406030204" pitchFamily="18" charset="0"/>
                                </a:rPr>
                                <m:t>t</m:t>
                              </m:r>
                              <m:r>
                                <m:rPr>
                                  <m:nor/>
                                </m:rP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d</m:t>
                              </m:r>
                            </m:sub>
                          </m:sSub>
                          <m: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0,5</m:t>
                          </m:r>
                          <m:r>
                            <a:rPr lang="de-DE" sz="3200" i="1">
                              <a:solidFill>
                                <a:srgbClr val="000000"/>
                              </a:solidFill>
                              <a:latin typeface="Cambria Math" panose="02040503050406030204" pitchFamily="18" charset="0"/>
                            </a:rPr>
                            <m:t>⋅</m:t>
                          </m:r>
                          <m:sSub>
                            <m:sSubPr>
                              <m:ctrlPr>
                                <a:rPr lang="de-DE" sz="3200" i="1">
                                  <a:solidFill>
                                    <a:srgbClr val="000000"/>
                                  </a:solidFill>
                                  <a:latin typeface="Cambria Math" panose="02040503050406030204" pitchFamily="18" charset="0"/>
                                </a:rPr>
                              </m:ctrlPr>
                            </m:sSubPr>
                            <m:e>
                              <m:r>
                                <a:rPr lang="de-DE" sz="3200" i="1">
                                  <a:solidFill>
                                    <a:srgbClr val="000000"/>
                                  </a:solidFill>
                                  <a:latin typeface="Cambria Math" panose="02040503050406030204" pitchFamily="18" charset="0"/>
                                </a:rPr>
                                <m:t>𝐹</m:t>
                              </m:r>
                            </m:e>
                            <m:sub>
                              <m:r>
                                <m:rPr>
                                  <m:nor/>
                                </m:rPr>
                                <a:rPr lang="de-DE" sz="3200" i="0">
                                  <a:solidFill>
                                    <a:srgbClr val="000000"/>
                                  </a:solidFill>
                                  <a:latin typeface="Cambria Math" panose="02040503050406030204" pitchFamily="18" charset="0"/>
                                </a:rPr>
                                <m:t>c</m:t>
                              </m:r>
                              <m:r>
                                <m:rPr>
                                  <m:nor/>
                                </m:rP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d</m:t>
                              </m:r>
                            </m:sub>
                          </m:sSub>
                          <m:r>
                            <a:rPr lang="de-DE" sz="3200" i="0">
                              <a:solidFill>
                                <a:srgbClr val="000000"/>
                              </a:solidFill>
                              <a:latin typeface="Cambria Math" panose="02040503050406030204" pitchFamily="18" charset="0"/>
                            </a:rPr>
                            <m:t>;</m:t>
                          </m:r>
                          <m:sSub>
                            <m:sSubPr>
                              <m:ctrlPr>
                                <a:rPr lang="de-DE" sz="3200" i="1">
                                  <a:solidFill>
                                    <a:srgbClr val="000000"/>
                                  </a:solidFill>
                                  <a:latin typeface="Cambria Math" panose="02040503050406030204" pitchFamily="18" charset="0"/>
                                </a:rPr>
                              </m:ctrlPr>
                            </m:sSubPr>
                            <m:e>
                              <m:r>
                                <a:rPr lang="de-DE" sz="3200" i="1">
                                  <a:solidFill>
                                    <a:srgbClr val="000000"/>
                                  </a:solidFill>
                                  <a:latin typeface="Cambria Math" panose="02040503050406030204" pitchFamily="18" charset="0"/>
                                </a:rPr>
                                <m:t>𝐹</m:t>
                              </m:r>
                            </m:e>
                            <m:sub>
                              <m:r>
                                <m:rPr>
                                  <m:nor/>
                                </m:rPr>
                                <a:rPr lang="de-DE" sz="3200" i="0">
                                  <a:solidFill>
                                    <a:srgbClr val="000000"/>
                                  </a:solidFill>
                                  <a:latin typeface="Cambria Math" panose="02040503050406030204" pitchFamily="18" charset="0"/>
                                </a:rPr>
                                <m:t>c</m:t>
                              </m:r>
                              <m:r>
                                <m:rPr>
                                  <m:nor/>
                                </m:rP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d</m:t>
                              </m:r>
                            </m:sub>
                          </m:sSub>
                          <m: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0,5</m:t>
                          </m:r>
                          <m:r>
                            <a:rPr lang="de-DE" sz="3200" i="1">
                              <a:solidFill>
                                <a:srgbClr val="000000"/>
                              </a:solidFill>
                              <a:latin typeface="Cambria Math" panose="02040503050406030204" pitchFamily="18" charset="0"/>
                            </a:rPr>
                            <m:t>⋅</m:t>
                          </m:r>
                          <m:sSub>
                            <m:sSubPr>
                              <m:ctrlPr>
                                <a:rPr lang="de-DE" sz="3200" i="1">
                                  <a:solidFill>
                                    <a:srgbClr val="000000"/>
                                  </a:solidFill>
                                  <a:latin typeface="Cambria Math" panose="02040503050406030204" pitchFamily="18" charset="0"/>
                                </a:rPr>
                              </m:ctrlPr>
                            </m:sSubPr>
                            <m:e>
                              <m:r>
                                <a:rPr lang="de-DE" sz="3200" i="1">
                                  <a:solidFill>
                                    <a:srgbClr val="000000"/>
                                  </a:solidFill>
                                  <a:latin typeface="Cambria Math" panose="02040503050406030204" pitchFamily="18" charset="0"/>
                                </a:rPr>
                                <m:t>𝐹</m:t>
                              </m:r>
                            </m:e>
                            <m:sub>
                              <m:r>
                                <m:rPr>
                                  <m:nor/>
                                </m:rPr>
                                <a:rPr lang="de-DE" sz="3200" i="0">
                                  <a:solidFill>
                                    <a:srgbClr val="000000"/>
                                  </a:solidFill>
                                  <a:latin typeface="Cambria Math" panose="02040503050406030204" pitchFamily="18" charset="0"/>
                                </a:rPr>
                                <m:t>t</m:t>
                              </m:r>
                              <m:r>
                                <m:rPr>
                                  <m:nor/>
                                </m:rPr>
                                <a:rPr lang="de-DE" sz="3200" i="0">
                                  <a:solidFill>
                                    <a:srgbClr val="000000"/>
                                  </a:solidFill>
                                  <a:latin typeface="Cambria Math" panose="02040503050406030204" pitchFamily="18" charset="0"/>
                                </a:rPr>
                                <m:t>,</m:t>
                              </m:r>
                              <m:r>
                                <m:rPr>
                                  <m:nor/>
                                </m:rPr>
                                <a:rPr lang="de-DE" sz="3200" i="0">
                                  <a:solidFill>
                                    <a:srgbClr val="000000"/>
                                  </a:solidFill>
                                  <a:latin typeface="Cambria Math" panose="02040503050406030204" pitchFamily="18" charset="0"/>
                                </a:rPr>
                                <m:t>d</m:t>
                              </m:r>
                            </m:sub>
                          </m:sSub>
                        </m:e>
                      </m:d>
                    </m:oMath>
                  </m:oMathPara>
                </a14:m>
                <a:endParaRPr lang="de-DE" sz="3200" dirty="0"/>
              </a:p>
            </p:txBody>
          </p:sp>
        </mc:Choice>
        <mc:Fallback xmlns="">
          <p:sp>
            <p:nvSpPr>
              <p:cNvPr id="14" name="Object 3">
                <a:extLst>
                  <a:ext uri="{FF2B5EF4-FFF2-40B4-BE49-F238E27FC236}">
                    <a16:creationId xmlns:a16="http://schemas.microsoft.com/office/drawing/2014/main" id="{FF3B6F16-9A2C-46AD-AB1D-F253112F2F49}"/>
                  </a:ext>
                </a:extLst>
              </p:cNvPr>
              <p:cNvSpPr txBox="1">
                <a:spLocks noRot="1" noChangeAspect="1" noMove="1" noResize="1" noEditPoints="1" noAdjustHandles="1" noChangeArrowheads="1" noChangeShapeType="1" noTextEdit="1"/>
              </p:cNvSpPr>
              <p:nvPr/>
            </p:nvSpPr>
            <p:spPr bwMode="auto">
              <a:xfrm>
                <a:off x="2141538" y="2092325"/>
                <a:ext cx="8061325" cy="720725"/>
              </a:xfrm>
              <a:prstGeom prst="rect">
                <a:avLst/>
              </a:prstGeom>
              <a:blipFill>
                <a:blip r:embed="rId7"/>
                <a:stretch>
                  <a:fillRect b="-7627"/>
                </a:stretch>
              </a:blipFill>
              <a:ln>
                <a:noFill/>
              </a:ln>
              <a:effectLst/>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Textfeld 14">
                <a:extLst>
                  <a:ext uri="{FF2B5EF4-FFF2-40B4-BE49-F238E27FC236}">
                    <a16:creationId xmlns:a16="http://schemas.microsoft.com/office/drawing/2014/main" id="{E4767C44-DAB8-4F69-AC78-D2783592C587}"/>
                  </a:ext>
                </a:extLst>
              </p:cNvPr>
              <p:cNvSpPr txBox="1"/>
              <p:nvPr/>
            </p:nvSpPr>
            <p:spPr>
              <a:xfrm>
                <a:off x="2881689" y="4291791"/>
                <a:ext cx="6428622" cy="1455865"/>
              </a:xfrm>
              <a:prstGeom prst="rect">
                <a:avLst/>
              </a:prstGeom>
              <a:noFill/>
              <a:ln>
                <a:noFill/>
              </a:ln>
              <a:effectLst/>
            </p:spPr>
            <p:txBody>
              <a:bodyPr>
                <a:noAutofit/>
              </a:bodyPr>
              <a:lstStyle>
                <a:defPPr>
                  <a:defRPr lang="en-US"/>
                </a:defPPr>
                <a:lvl1pPr>
                  <a:defRPr sz="3200" i="1">
                    <a:solidFill>
                      <a:srgbClr val="000000"/>
                    </a:solidFill>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l-GR" i="1" smtClean="0">
                              <a:latin typeface="Cambria Math" panose="02040503050406030204" pitchFamily="18" charset="0"/>
                            </a:rPr>
                          </m:ctrlPr>
                        </m:sSubPr>
                        <m:e>
                          <m:r>
                            <a:rPr lang="el-GR" i="1">
                              <a:latin typeface="Cambria Math" panose="02040503050406030204" pitchFamily="18" charset="0"/>
                            </a:rPr>
                            <m:t>𝜏</m:t>
                          </m:r>
                        </m:e>
                        <m:sub>
                          <m:r>
                            <m:rPr>
                              <m:sty m:val="p"/>
                            </m:rPr>
                            <a:rPr lang="de-DE" i="0">
                              <a:latin typeface="Cambria Math" panose="02040503050406030204" pitchFamily="18" charset="0"/>
                            </a:rPr>
                            <m:t>H</m:t>
                          </m:r>
                        </m:sub>
                      </m:sSub>
                      <m:r>
                        <a:rPr lang="de-DE">
                          <a:latin typeface="Cambria Math" panose="02040503050406030204" pitchFamily="18" charset="0"/>
                        </a:rPr>
                        <m:t>= </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a:latin typeface="Cambria Math" panose="02040503050406030204" pitchFamily="18" charset="0"/>
                                </a:rPr>
                                <m:t>𝑉</m:t>
                              </m:r>
                            </m:e>
                            <m:sub>
                              <m:r>
                                <m:rPr>
                                  <m:sty m:val="p"/>
                                </m:rPr>
                                <a:rPr lang="de-DE" i="0">
                                  <a:latin typeface="Cambria Math" panose="02040503050406030204" pitchFamily="18" charset="0"/>
                                </a:rPr>
                                <m:t>Ed</m:t>
                              </m:r>
                            </m:sub>
                          </m:sSub>
                          <m:r>
                            <a:rPr lang="de-DE">
                              <a:latin typeface="Cambria Math" panose="02040503050406030204" pitchFamily="18" charset="0"/>
                            </a:rPr>
                            <m:t>⋅</m:t>
                          </m:r>
                          <m:sSub>
                            <m:sSubPr>
                              <m:ctrlPr>
                                <a:rPr lang="de-DE" i="1">
                                  <a:latin typeface="Cambria Math" panose="02040503050406030204" pitchFamily="18" charset="0"/>
                                </a:rPr>
                              </m:ctrlPr>
                            </m:sSubPr>
                            <m:e>
                              <m:r>
                                <a:rPr lang="de-DE">
                                  <a:latin typeface="Cambria Math" panose="02040503050406030204" pitchFamily="18" charset="0"/>
                                </a:rPr>
                                <m:t>𝑆</m:t>
                              </m:r>
                            </m:e>
                            <m:sub>
                              <m:r>
                                <m:rPr>
                                  <m:sty m:val="p"/>
                                </m:rPr>
                                <a:rPr lang="de-DE" i="0">
                                  <a:latin typeface="Cambria Math" panose="02040503050406030204" pitchFamily="18" charset="0"/>
                                </a:rPr>
                                <m:t>y</m:t>
                              </m:r>
                              <m:r>
                                <a:rPr lang="de-DE" b="0" i="0" smtClean="0">
                                  <a:latin typeface="Cambria Math" panose="02040503050406030204" pitchFamily="18" charset="0"/>
                                </a:rPr>
                                <m:t>,</m:t>
                              </m:r>
                              <m:r>
                                <m:rPr>
                                  <m:sty m:val="p"/>
                                </m:rPr>
                                <a:rPr lang="de-DE" b="0" i="0" smtClean="0">
                                  <a:latin typeface="Cambria Math" panose="02040503050406030204" pitchFamily="18" charset="0"/>
                                </a:rPr>
                                <m:t>H</m:t>
                              </m:r>
                            </m:sub>
                          </m:sSub>
                        </m:num>
                        <m:den>
                          <m:sSub>
                            <m:sSubPr>
                              <m:ctrlPr>
                                <a:rPr lang="de-DE" i="1">
                                  <a:latin typeface="Cambria Math" panose="02040503050406030204" pitchFamily="18" charset="0"/>
                                </a:rPr>
                              </m:ctrlPr>
                            </m:sSubPr>
                            <m:e>
                              <m:r>
                                <a:rPr lang="de-DE">
                                  <a:latin typeface="Cambria Math" panose="02040503050406030204" pitchFamily="18" charset="0"/>
                                </a:rPr>
                                <m:t>𝐼</m:t>
                              </m:r>
                            </m:e>
                            <m:sub>
                              <m:r>
                                <m:rPr>
                                  <m:sty m:val="p"/>
                                </m:rPr>
                                <a:rPr lang="de-DE" i="0">
                                  <a:latin typeface="Cambria Math" panose="02040503050406030204" pitchFamily="18" charset="0"/>
                                </a:rPr>
                                <m:t>y</m:t>
                              </m:r>
                              <m:r>
                                <a:rPr lang="de-DE" b="0" i="0" smtClean="0">
                                  <a:latin typeface="Cambria Math" panose="02040503050406030204" pitchFamily="18" charset="0"/>
                                </a:rPr>
                                <m:t>,</m:t>
                              </m:r>
                              <m:r>
                                <m:rPr>
                                  <m:sty m:val="p"/>
                                </m:rPr>
                                <a:rPr lang="de-DE" b="0" i="0" smtClean="0">
                                  <a:latin typeface="Cambria Math" panose="02040503050406030204" pitchFamily="18" charset="0"/>
                                </a:rPr>
                                <m:t>H</m:t>
                              </m:r>
                            </m:sub>
                          </m:sSub>
                          <m:r>
                            <a:rPr lang="de-DE">
                              <a:latin typeface="Cambria Math" panose="02040503050406030204" pitchFamily="18" charset="0"/>
                            </a:rPr>
                            <m:t>⋅</m:t>
                          </m:r>
                          <m:sSub>
                            <m:sSubPr>
                              <m:ctrlPr>
                                <a:rPr lang="de-DE" i="1">
                                  <a:latin typeface="Cambria Math" panose="02040503050406030204" pitchFamily="18" charset="0"/>
                                </a:rPr>
                              </m:ctrlPr>
                            </m:sSubPr>
                            <m:e>
                              <m:r>
                                <a:rPr lang="de-DE">
                                  <a:latin typeface="Cambria Math" panose="02040503050406030204" pitchFamily="18" charset="0"/>
                                </a:rPr>
                                <m:t>𝑏</m:t>
                              </m:r>
                            </m:e>
                            <m:sub>
                              <m:r>
                                <m:rPr>
                                  <m:sty m:val="p"/>
                                </m:rPr>
                                <a:rPr lang="de-DE" b="0" i="0" smtClean="0">
                                  <a:latin typeface="Cambria Math" panose="02040503050406030204" pitchFamily="18" charset="0"/>
                                </a:rPr>
                                <m:t>eff</m:t>
                              </m:r>
                            </m:sub>
                          </m:sSub>
                          <m:r>
                            <a:rPr lang="de-DE">
                              <a:latin typeface="Cambria Math" panose="02040503050406030204" pitchFamily="18" charset="0"/>
                            </a:rPr>
                            <m:t>⋅</m:t>
                          </m:r>
                          <m:sSub>
                            <m:sSubPr>
                              <m:ctrlPr>
                                <a:rPr lang="de-DE" i="1">
                                  <a:latin typeface="Cambria Math" panose="02040503050406030204" pitchFamily="18" charset="0"/>
                                </a:rPr>
                              </m:ctrlPr>
                            </m:sSubPr>
                            <m:e>
                              <m:r>
                                <a:rPr lang="de-DE">
                                  <a:latin typeface="Cambria Math" panose="02040503050406030204" pitchFamily="18" charset="0"/>
                                </a:rPr>
                                <m:t>𝑘</m:t>
                              </m:r>
                            </m:e>
                            <m:sub>
                              <m:r>
                                <m:rPr>
                                  <m:sty m:val="p"/>
                                </m:rPr>
                                <a:rPr lang="de-DE" i="0">
                                  <a:latin typeface="Cambria Math" panose="02040503050406030204" pitchFamily="18" charset="0"/>
                                </a:rPr>
                                <m:t>cr</m:t>
                              </m:r>
                            </m:sub>
                          </m:sSub>
                        </m:den>
                      </m:f>
                      <m:r>
                        <a:rPr lang="de-DE">
                          <a:latin typeface="Cambria Math" panose="02040503050406030204" pitchFamily="18" charset="0"/>
                        </a:rPr>
                        <m:t> ≤</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a:latin typeface="Cambria Math" panose="02040503050406030204" pitchFamily="18" charset="0"/>
                                </a:rPr>
                                <m:t>𝑓</m:t>
                              </m:r>
                            </m:e>
                            <m:sub>
                              <m:r>
                                <m:rPr>
                                  <m:sty m:val="p"/>
                                </m:rPr>
                                <a:rPr lang="de-DE" i="0">
                                  <a:latin typeface="Cambria Math" panose="02040503050406030204" pitchFamily="18" charset="0"/>
                                </a:rPr>
                                <m:t>v</m:t>
                              </m:r>
                            </m:sub>
                          </m:sSub>
                        </m:num>
                        <m:den>
                          <m:sSub>
                            <m:sSubPr>
                              <m:ctrlPr>
                                <a:rPr lang="de-DE" i="1">
                                  <a:latin typeface="Cambria Math" panose="02040503050406030204" pitchFamily="18" charset="0"/>
                                </a:rPr>
                              </m:ctrlPr>
                            </m:sSubPr>
                            <m:e>
                              <m:r>
                                <m:rPr>
                                  <m:sty m:val="p"/>
                                </m:rPr>
                                <a:rPr lang="el-GR">
                                  <a:latin typeface="Cambria Math" panose="02040503050406030204" pitchFamily="18" charset="0"/>
                                </a:rPr>
                                <m:t>γ</m:t>
                              </m:r>
                            </m:e>
                            <m:sub>
                              <m:r>
                                <m:rPr>
                                  <m:sty m:val="p"/>
                                </m:rPr>
                                <a:rPr lang="de-DE" i="0">
                                  <a:latin typeface="Cambria Math" panose="02040503050406030204" pitchFamily="18" charset="0"/>
                                </a:rPr>
                                <m:t>M</m:t>
                              </m:r>
                              <m:r>
                                <a:rPr lang="de-DE" i="0">
                                  <a:latin typeface="Cambria Math" panose="02040503050406030204" pitchFamily="18" charset="0"/>
                                </a:rPr>
                                <m:t>,</m:t>
                              </m:r>
                              <m:r>
                                <m:rPr>
                                  <m:sty m:val="p"/>
                                </m:rPr>
                                <a:rPr lang="de-DE" i="0">
                                  <a:latin typeface="Cambria Math" panose="02040503050406030204" pitchFamily="18" charset="0"/>
                                </a:rPr>
                                <m:t>H</m:t>
                              </m:r>
                            </m:sub>
                          </m:sSub>
                        </m:den>
                      </m:f>
                      <m:r>
                        <a:rPr lang="de-DE">
                          <a:latin typeface="Cambria Math" panose="02040503050406030204" pitchFamily="18" charset="0"/>
                        </a:rPr>
                        <m:t>⋅</m:t>
                      </m:r>
                      <m:sSub>
                        <m:sSubPr>
                          <m:ctrlPr>
                            <a:rPr lang="de-DE" i="1">
                              <a:latin typeface="Cambria Math" panose="02040503050406030204" pitchFamily="18" charset="0"/>
                            </a:rPr>
                          </m:ctrlPr>
                        </m:sSubPr>
                        <m:e>
                          <m:r>
                            <a:rPr lang="de-DE">
                              <a:latin typeface="Cambria Math" panose="02040503050406030204" pitchFamily="18" charset="0"/>
                            </a:rPr>
                            <m:t>𝑘</m:t>
                          </m:r>
                        </m:e>
                        <m:sub>
                          <m:r>
                            <m:rPr>
                              <m:sty m:val="p"/>
                            </m:rPr>
                            <a:rPr lang="de-DE" i="0">
                              <a:latin typeface="Cambria Math" panose="02040503050406030204" pitchFamily="18" charset="0"/>
                            </a:rPr>
                            <m:t>mod</m:t>
                          </m:r>
                        </m:sub>
                      </m:sSub>
                    </m:oMath>
                  </m:oMathPara>
                </a14:m>
                <a:endParaRPr lang="de-DE" dirty="0"/>
              </a:p>
            </p:txBody>
          </p:sp>
        </mc:Choice>
        <mc:Fallback xmlns="">
          <p:sp>
            <p:nvSpPr>
              <p:cNvPr id="15" name="Textfeld 14">
                <a:extLst>
                  <a:ext uri="{FF2B5EF4-FFF2-40B4-BE49-F238E27FC236}">
                    <a16:creationId xmlns:a16="http://schemas.microsoft.com/office/drawing/2014/main" id="{E4767C44-DAB8-4F69-AC78-D2783592C587}"/>
                  </a:ext>
                </a:extLst>
              </p:cNvPr>
              <p:cNvSpPr txBox="1">
                <a:spLocks noRot="1" noChangeAspect="1" noMove="1" noResize="1" noEditPoints="1" noAdjustHandles="1" noChangeArrowheads="1" noChangeShapeType="1" noTextEdit="1"/>
              </p:cNvSpPr>
              <p:nvPr/>
            </p:nvSpPr>
            <p:spPr>
              <a:xfrm>
                <a:off x="2881689" y="4291791"/>
                <a:ext cx="6428622" cy="1455865"/>
              </a:xfrm>
              <a:prstGeom prst="rect">
                <a:avLst/>
              </a:prstGeom>
              <a:blipFill>
                <a:blip r:embed="rId8"/>
                <a:stretch>
                  <a:fillRect/>
                </a:stretch>
              </a:blipFill>
              <a:ln>
                <a:noFill/>
              </a:ln>
              <a:effectLst/>
            </p:spPr>
            <p:txBody>
              <a:bodyPr/>
              <a:lstStyle/>
              <a:p>
                <a:r>
                  <a:rPr lang="de-DE">
                    <a:noFill/>
                  </a:rPr>
                  <a:t> </a:t>
                </a:r>
              </a:p>
            </p:txBody>
          </p:sp>
        </mc:Fallback>
      </mc:AlternateContent>
    </p:spTree>
    <p:extLst>
      <p:ext uri="{BB962C8B-B14F-4D97-AF65-F5344CB8AC3E}">
        <p14:creationId xmlns:p14="http://schemas.microsoft.com/office/powerpoint/2010/main" val="1436865765"/>
      </p:ext>
    </p:extLst>
  </p:cSld>
  <p:clrMapOvr>
    <a:overrideClrMapping bg1="lt1" tx1="dk1" bg2="lt2" tx2="dk2" accent1="accent1" accent2="accent2" accent3="accent3" accent4="accent4" accent5="accent5" accent6="accent6" hlink="hlink" folHlink="folHlink"/>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0CA90B4-30B9-4323-BB32-1EB0B9100629}"/>
              </a:ext>
            </a:extLst>
          </p:cNvPr>
          <p:cNvSpPr>
            <a:spLocks noGrp="1"/>
          </p:cNvSpPr>
          <p:nvPr>
            <p:ph type="title"/>
          </p:nvPr>
        </p:nvSpPr>
        <p:spPr/>
        <p:txBody>
          <a:bodyPr/>
          <a:lstStyle/>
          <a:p>
            <a:r>
              <a:rPr lang="de-DE" altLang="de-DE" dirty="0"/>
              <a:t>Darstellung von Bildern</a:t>
            </a:r>
            <a:endParaRPr lang="it-IT" dirty="0"/>
          </a:p>
        </p:txBody>
      </p:sp>
      <p:sp>
        <p:nvSpPr>
          <p:cNvPr id="2" name="Textplatzhalter 1">
            <a:extLst>
              <a:ext uri="{FF2B5EF4-FFF2-40B4-BE49-F238E27FC236}">
                <a16:creationId xmlns:a16="http://schemas.microsoft.com/office/drawing/2014/main" id="{7FC5AD34-E440-B217-9838-D8B8ECDBF761}"/>
              </a:ext>
            </a:extLst>
          </p:cNvPr>
          <p:cNvSpPr>
            <a:spLocks noGrp="1"/>
          </p:cNvSpPr>
          <p:nvPr>
            <p:ph type="body" sz="quarter" idx="13"/>
          </p:nvPr>
        </p:nvSpPr>
        <p:spPr/>
        <p:txBody>
          <a:bodyPr/>
          <a:lstStyle/>
          <a:p>
            <a:pPr lvl="1"/>
            <a:r>
              <a:rPr lang="de-DE" dirty="0"/>
              <a:t>ggf. mit zusätzlichen Elementen </a:t>
            </a:r>
            <a:br>
              <a:rPr lang="de-DE" dirty="0"/>
            </a:br>
            <a:r>
              <a:rPr lang="de-DE" dirty="0"/>
              <a:t>z.B. Pfeil</a:t>
            </a:r>
          </a:p>
          <a:p>
            <a:pPr lvl="1"/>
            <a:r>
              <a:rPr lang="de-DE" dirty="0"/>
              <a:t>Bilder rechtsbündig am KIT Logo ausrichten</a:t>
            </a:r>
          </a:p>
          <a:p>
            <a:pPr lvl="1"/>
            <a:endParaRPr lang="de-DE" dirty="0"/>
          </a:p>
          <a:p>
            <a:pPr lvl="1"/>
            <a:endParaRPr lang="de-DE" dirty="0"/>
          </a:p>
        </p:txBody>
      </p:sp>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8</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PIC00045">
            <a:extLst>
              <a:ext uri="{FF2B5EF4-FFF2-40B4-BE49-F238E27FC236}">
                <a16:creationId xmlns:a16="http://schemas.microsoft.com/office/drawing/2014/main" id="{12C5FE93-83BC-4AC2-A452-8C8C0F1FB83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73694" y="1592263"/>
            <a:ext cx="5359400"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4">
            <a:extLst>
              <a:ext uri="{FF2B5EF4-FFF2-40B4-BE49-F238E27FC236}">
                <a16:creationId xmlns:a16="http://schemas.microsoft.com/office/drawing/2014/main" id="{C6BCB289-9FCF-4037-ADF8-9F28F14283D1}"/>
              </a:ext>
            </a:extLst>
          </p:cNvPr>
          <p:cNvSpPr>
            <a:spLocks noChangeShapeType="1"/>
          </p:cNvSpPr>
          <p:nvPr/>
        </p:nvSpPr>
        <p:spPr bwMode="auto">
          <a:xfrm>
            <a:off x="10812463" y="1888312"/>
            <a:ext cx="0" cy="22098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Tree>
    <p:extLst>
      <p:ext uri="{BB962C8B-B14F-4D97-AF65-F5344CB8AC3E}">
        <p14:creationId xmlns:p14="http://schemas.microsoft.com/office/powerpoint/2010/main" val="336915619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B5234DF7-89C8-45E8-9454-89D3D70C5BF8}"/>
              </a:ext>
            </a:extLst>
          </p:cNvPr>
          <p:cNvSpPr>
            <a:spLocks noGrp="1"/>
          </p:cNvSpPr>
          <p:nvPr>
            <p:ph type="dt" sz="half" idx="14"/>
          </p:nvPr>
        </p:nvSpPr>
        <p:spPr/>
        <p:txBody>
          <a:bodyPr/>
          <a:lstStyle/>
          <a:p>
            <a:fld id="{BC3E1860-A350-404E-BF89-23A268CA0970}" type="datetime1">
              <a:rPr lang="de-DE" smtClean="0"/>
              <a:t>07.07.2025</a:t>
            </a:fld>
            <a:endParaRPr lang="de-DE" dirty="0"/>
          </a:p>
        </p:txBody>
      </p:sp>
      <p:sp>
        <p:nvSpPr>
          <p:cNvPr id="5" name="Fußzeilenplatzhalter 4">
            <a:extLst>
              <a:ext uri="{FF2B5EF4-FFF2-40B4-BE49-F238E27FC236}">
                <a16:creationId xmlns:a16="http://schemas.microsoft.com/office/drawing/2014/main" id="{33335FF6-871D-4EF2-87BA-23E3C4081381}"/>
              </a:ext>
            </a:extLst>
          </p:cNvPr>
          <p:cNvSpPr>
            <a:spLocks noGrp="1"/>
          </p:cNvSpPr>
          <p:nvPr>
            <p:ph type="ftr" sz="quarter" idx="15"/>
          </p:nvPr>
        </p:nvSpPr>
        <p:spPr/>
        <p:txBody>
          <a:bodyPr/>
          <a:lstStyle/>
          <a:p>
            <a:r>
              <a:rPr lang="de-DE"/>
              <a:t>Vorname Name - Präsentationstitel</a:t>
            </a:r>
            <a:endParaRPr lang="de-DE" dirty="0"/>
          </a:p>
        </p:txBody>
      </p:sp>
      <p:sp>
        <p:nvSpPr>
          <p:cNvPr id="6" name="Foliennummernplatzhalter 5">
            <a:extLst>
              <a:ext uri="{FF2B5EF4-FFF2-40B4-BE49-F238E27FC236}">
                <a16:creationId xmlns:a16="http://schemas.microsoft.com/office/drawing/2014/main" id="{CE356425-353D-469C-9710-133B3FD9D3FE}"/>
              </a:ext>
            </a:extLst>
          </p:cNvPr>
          <p:cNvSpPr>
            <a:spLocks noGrp="1"/>
          </p:cNvSpPr>
          <p:nvPr>
            <p:ph type="sldNum" sz="quarter" idx="16"/>
          </p:nvPr>
        </p:nvSpPr>
        <p:spPr/>
        <p:txBody>
          <a:bodyPr/>
          <a:lstStyle/>
          <a:p>
            <a:fld id="{776FC98F-84AD-404B-BCCB-49E092AA6DE0}" type="slidenum">
              <a:rPr lang="de-DE" smtClean="0"/>
              <a:pPr/>
              <a:t>9</a:t>
            </a:fld>
            <a:endParaRPr lang="de-DE" dirty="0"/>
          </a:p>
        </p:txBody>
      </p:sp>
      <p:graphicFrame>
        <p:nvGraphicFramePr>
          <p:cNvPr id="9" name="Object 4">
            <a:extLst>
              <a:ext uri="{FF2B5EF4-FFF2-40B4-BE49-F238E27FC236}">
                <a16:creationId xmlns:a16="http://schemas.microsoft.com/office/drawing/2014/main" id="{B265E6B2-1BC3-432D-A36C-4121B5B1E6B4}"/>
              </a:ext>
            </a:extLst>
          </p:cNvPr>
          <p:cNvGraphicFramePr>
            <a:graphicFrameLocks noChangeAspect="1"/>
          </p:cNvGraphicFramePr>
          <p:nvPr/>
        </p:nvGraphicFramePr>
        <p:xfrm>
          <a:off x="6553201" y="5410201"/>
          <a:ext cx="817563" cy="815975"/>
        </p:xfrm>
        <a:graphic>
          <a:graphicData uri="http://schemas.openxmlformats.org/presentationml/2006/ole">
            <mc:AlternateContent xmlns:mc="http://schemas.openxmlformats.org/markup-compatibility/2006">
              <mc:Choice xmlns:v="urn:schemas-microsoft-com:vml" Requires="v">
                <p:oleObj name="CorelDRAW" r:id="rId2" imgW="817857" imgH="815843" progId="CorelDraw.Graphic.8">
                  <p:embed/>
                </p:oleObj>
              </mc:Choice>
              <mc:Fallback>
                <p:oleObj name="CorelDRAW" r:id="rId2" imgW="817857" imgH="815843" progId="CorelDraw.Graphic.8">
                  <p:embed/>
                  <p:pic>
                    <p:nvPicPr>
                      <p:cNvPr id="9" name="Object 4">
                        <a:extLst>
                          <a:ext uri="{FF2B5EF4-FFF2-40B4-BE49-F238E27FC236}">
                            <a16:creationId xmlns:a16="http://schemas.microsoft.com/office/drawing/2014/main" id="{B265E6B2-1BC3-432D-A36C-4121B5B1E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5410201"/>
                        <a:ext cx="8175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 name="Picture 5">
            <a:extLst>
              <a:ext uri="{FF2B5EF4-FFF2-40B4-BE49-F238E27FC236}">
                <a16:creationId xmlns:a16="http://schemas.microsoft.com/office/drawing/2014/main" id="{8E852FCB-8B21-4788-919D-71CF8919C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6" y="5486401"/>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Grafik 12">
            <a:extLst>
              <a:ext uri="{FF2B5EF4-FFF2-40B4-BE49-F238E27FC236}">
                <a16:creationId xmlns:a16="http://schemas.microsoft.com/office/drawing/2014/main" id="{D02ED29A-1DC3-47CE-A4BE-B50970E1421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34310" y="1592190"/>
            <a:ext cx="2476457" cy="4042421"/>
          </a:xfrm>
          <a:prstGeom prst="rect">
            <a:avLst/>
          </a:prstGeom>
        </p:spPr>
      </p:pic>
      <p:pic>
        <p:nvPicPr>
          <p:cNvPr id="14" name="Grafik 13">
            <a:extLst>
              <a:ext uri="{FF2B5EF4-FFF2-40B4-BE49-F238E27FC236}">
                <a16:creationId xmlns:a16="http://schemas.microsoft.com/office/drawing/2014/main" id="{90E7168E-4780-4283-8512-7D558384D6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02159" y="1580322"/>
            <a:ext cx="2298749" cy="4042800"/>
          </a:xfrm>
          <a:prstGeom prst="rect">
            <a:avLst/>
          </a:prstGeom>
        </p:spPr>
      </p:pic>
      <p:pic>
        <p:nvPicPr>
          <p:cNvPr id="15" name="Grafik 14">
            <a:extLst>
              <a:ext uri="{FF2B5EF4-FFF2-40B4-BE49-F238E27FC236}">
                <a16:creationId xmlns:a16="http://schemas.microsoft.com/office/drawing/2014/main" id="{88C9566D-B888-4CCF-A861-FD0B4F399C98}"/>
              </a:ext>
            </a:extLst>
          </p:cNvPr>
          <p:cNvPicPr>
            <a:picLocks noChangeAspect="1"/>
          </p:cNvPicPr>
          <p:nvPr/>
        </p:nvPicPr>
        <p:blipFill>
          <a:blip r:embed="rId7"/>
          <a:stretch>
            <a:fillRect/>
          </a:stretch>
        </p:blipFill>
        <p:spPr>
          <a:xfrm>
            <a:off x="7851934" y="1592062"/>
            <a:ext cx="2319223" cy="4042800"/>
          </a:xfrm>
          <a:prstGeom prst="rect">
            <a:avLst/>
          </a:prstGeom>
        </p:spPr>
      </p:pic>
      <p:pic>
        <p:nvPicPr>
          <p:cNvPr id="16" name="Picture 2" descr="DBU-Leuchtturm-aus-Holz-46325535.jpg (1500×960)">
            <a:extLst>
              <a:ext uri="{FF2B5EF4-FFF2-40B4-BE49-F238E27FC236}">
                <a16:creationId xmlns:a16="http://schemas.microsoft.com/office/drawing/2014/main" id="{6F66219C-83BA-43BD-B256-C8434579A173}"/>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5689130" y="1577387"/>
            <a:ext cx="1974582" cy="40428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platzhalter 8">
            <a:extLst>
              <a:ext uri="{FF2B5EF4-FFF2-40B4-BE49-F238E27FC236}">
                <a16:creationId xmlns:a16="http://schemas.microsoft.com/office/drawing/2014/main" id="{666D7505-52A5-4606-97FF-6D387E9B2956}"/>
              </a:ext>
            </a:extLst>
          </p:cNvPr>
          <p:cNvSpPr txBox="1">
            <a:spLocks/>
          </p:cNvSpPr>
          <p:nvPr/>
        </p:nvSpPr>
        <p:spPr>
          <a:xfrm rot="16200000">
            <a:off x="9122374" y="3556300"/>
            <a:ext cx="4492597" cy="540894"/>
          </a:xfrm>
          <a:prstGeom prst="rect">
            <a:avLst/>
          </a:prstGeom>
        </p:spPr>
        <p:txBody>
          <a:bodyPr vert="horz" lIns="0" tIns="0" rIns="0" bIns="0" rtlCol="0" anchor="ctr"/>
          <a:lstStyle>
            <a:defPPr>
              <a:defRPr lang="en-US"/>
            </a:defPPr>
            <a:lvl1pPr marL="0" algn="l" defTabSz="609356" rtl="0" eaLnBrk="1" latinLnBrk="0" hangingPunct="1">
              <a:defRPr sz="1200" b="1" kern="1200">
                <a:solidFill>
                  <a:schemeClr val="tx1"/>
                </a:solidFill>
                <a:latin typeface="+mn-lt"/>
                <a:ea typeface="+mn-ea"/>
                <a:cs typeface="+mn-cs"/>
              </a:defRPr>
            </a:lvl1pPr>
            <a:lvl2pPr marL="609356" algn="l" defTabSz="609356" rtl="0" eaLnBrk="1" latinLnBrk="0" hangingPunct="1">
              <a:defRPr sz="2399" kern="1200">
                <a:solidFill>
                  <a:schemeClr val="tx1"/>
                </a:solidFill>
                <a:latin typeface="+mn-lt"/>
                <a:ea typeface="+mn-ea"/>
                <a:cs typeface="+mn-cs"/>
              </a:defRPr>
            </a:lvl2pPr>
            <a:lvl3pPr marL="1218712" algn="l" defTabSz="609356" rtl="0" eaLnBrk="1" latinLnBrk="0" hangingPunct="1">
              <a:defRPr sz="2399" kern="1200">
                <a:solidFill>
                  <a:schemeClr val="tx1"/>
                </a:solidFill>
                <a:latin typeface="+mn-lt"/>
                <a:ea typeface="+mn-ea"/>
                <a:cs typeface="+mn-cs"/>
              </a:defRPr>
            </a:lvl3pPr>
            <a:lvl4pPr marL="1828068" algn="l" defTabSz="609356" rtl="0" eaLnBrk="1" latinLnBrk="0" hangingPunct="1">
              <a:defRPr sz="2399" kern="1200">
                <a:solidFill>
                  <a:schemeClr val="tx1"/>
                </a:solidFill>
                <a:latin typeface="+mn-lt"/>
                <a:ea typeface="+mn-ea"/>
                <a:cs typeface="+mn-cs"/>
              </a:defRPr>
            </a:lvl4pPr>
            <a:lvl5pPr marL="2437425" algn="l" defTabSz="609356" rtl="0" eaLnBrk="1" latinLnBrk="0" hangingPunct="1">
              <a:defRPr sz="2399" kern="1200">
                <a:solidFill>
                  <a:schemeClr val="tx1"/>
                </a:solidFill>
                <a:latin typeface="+mn-lt"/>
                <a:ea typeface="+mn-ea"/>
                <a:cs typeface="+mn-cs"/>
              </a:defRPr>
            </a:lvl5pPr>
            <a:lvl6pPr marL="3046781" algn="l" defTabSz="609356" rtl="0" eaLnBrk="1" latinLnBrk="0" hangingPunct="1">
              <a:defRPr sz="2399" kern="1200">
                <a:solidFill>
                  <a:schemeClr val="tx1"/>
                </a:solidFill>
                <a:latin typeface="+mn-lt"/>
                <a:ea typeface="+mn-ea"/>
                <a:cs typeface="+mn-cs"/>
              </a:defRPr>
            </a:lvl6pPr>
            <a:lvl7pPr marL="3656137" algn="l" defTabSz="609356" rtl="0" eaLnBrk="1" latinLnBrk="0" hangingPunct="1">
              <a:defRPr sz="2399" kern="1200">
                <a:solidFill>
                  <a:schemeClr val="tx1"/>
                </a:solidFill>
                <a:latin typeface="+mn-lt"/>
                <a:ea typeface="+mn-ea"/>
                <a:cs typeface="+mn-cs"/>
              </a:defRPr>
            </a:lvl7pPr>
            <a:lvl8pPr marL="4265493" algn="l" defTabSz="609356" rtl="0" eaLnBrk="1" latinLnBrk="0" hangingPunct="1">
              <a:defRPr sz="2399" kern="1200">
                <a:solidFill>
                  <a:schemeClr val="tx1"/>
                </a:solidFill>
                <a:latin typeface="+mn-lt"/>
                <a:ea typeface="+mn-ea"/>
                <a:cs typeface="+mn-cs"/>
              </a:defRPr>
            </a:lvl8pPr>
            <a:lvl9pPr marL="4874849" algn="l" defTabSz="609356" rtl="0" eaLnBrk="1" latinLnBrk="0" hangingPunct="1">
              <a:defRPr sz="2399" kern="1200">
                <a:solidFill>
                  <a:schemeClr val="tx1"/>
                </a:solidFill>
                <a:latin typeface="+mn-lt"/>
                <a:ea typeface="+mn-ea"/>
                <a:cs typeface="+mn-cs"/>
              </a:defRPr>
            </a:lvl9pPr>
          </a:lstStyle>
          <a:p>
            <a:r>
              <a:rPr lang="de-DE" sz="1050" b="0" dirty="0">
                <a:solidFill>
                  <a:schemeClr val="bg1">
                    <a:lumMod val="65000"/>
                  </a:schemeClr>
                </a:solidFill>
              </a:rPr>
              <a:t>Quelle: Bernd Borchardt - </a:t>
            </a:r>
            <a:r>
              <a:rPr lang="de-DE" sz="1050" b="0" dirty="0" err="1">
                <a:solidFill>
                  <a:schemeClr val="bg1">
                    <a:lumMod val="65000"/>
                  </a:schemeClr>
                </a:solidFill>
              </a:rPr>
              <a:t>Skaio</a:t>
            </a:r>
            <a:r>
              <a:rPr lang="de-DE" sz="1050" b="0" dirty="0">
                <a:solidFill>
                  <a:schemeClr val="bg1">
                    <a:lumMod val="65000"/>
                  </a:schemeClr>
                </a:solidFill>
              </a:rPr>
              <a:t> Heilbronn / Alexander </a:t>
            </a:r>
            <a:r>
              <a:rPr lang="de-DE" sz="1050" b="0" dirty="0" err="1">
                <a:solidFill>
                  <a:schemeClr val="bg1">
                    <a:lumMod val="65000"/>
                  </a:schemeClr>
                </a:solidFill>
              </a:rPr>
              <a:t>Migl</a:t>
            </a:r>
            <a:r>
              <a:rPr lang="de-DE" sz="1050" b="0" dirty="0">
                <a:solidFill>
                  <a:schemeClr val="bg1">
                    <a:lumMod val="65000"/>
                  </a:schemeClr>
                </a:solidFill>
              </a:rPr>
              <a:t> - </a:t>
            </a:r>
            <a:r>
              <a:rPr lang="de-DE" sz="1050" b="0" dirty="0" err="1">
                <a:solidFill>
                  <a:schemeClr val="bg1">
                    <a:lumMod val="65000"/>
                  </a:schemeClr>
                </a:solidFill>
              </a:rPr>
              <a:t>HoHo</a:t>
            </a:r>
            <a:r>
              <a:rPr lang="de-DE" sz="1050" b="0" dirty="0">
                <a:solidFill>
                  <a:schemeClr val="bg1">
                    <a:lumMod val="65000"/>
                  </a:schemeClr>
                </a:solidFill>
              </a:rPr>
              <a:t> Wien /  </a:t>
            </a:r>
            <a:br>
              <a:rPr lang="de-DE" sz="1050" b="0" dirty="0">
                <a:solidFill>
                  <a:schemeClr val="bg1">
                    <a:lumMod val="65000"/>
                  </a:schemeClr>
                </a:solidFill>
              </a:rPr>
            </a:br>
            <a:r>
              <a:rPr lang="de-DE" sz="1050" b="0" dirty="0">
                <a:solidFill>
                  <a:schemeClr val="bg1">
                    <a:lumMod val="65000"/>
                  </a:schemeClr>
                </a:solidFill>
              </a:rPr>
              <a:t>Peter W. Schmidt Architekten - Carl Pforzheim / Störmer Murphy </a:t>
            </a:r>
            <a:r>
              <a:rPr lang="de-DE" sz="1050" b="0" dirty="0" err="1">
                <a:solidFill>
                  <a:schemeClr val="bg1">
                    <a:lumMod val="65000"/>
                  </a:schemeClr>
                </a:solidFill>
              </a:rPr>
              <a:t>and</a:t>
            </a:r>
            <a:r>
              <a:rPr lang="de-DE" sz="1050" b="0" dirty="0">
                <a:solidFill>
                  <a:schemeClr val="bg1">
                    <a:lumMod val="65000"/>
                  </a:schemeClr>
                </a:solidFill>
              </a:rPr>
              <a:t> Partners – </a:t>
            </a:r>
            <a:r>
              <a:rPr lang="de-DE" sz="1050" b="0" dirty="0" err="1">
                <a:solidFill>
                  <a:schemeClr val="bg1">
                    <a:lumMod val="65000"/>
                  </a:schemeClr>
                </a:solidFill>
              </a:rPr>
              <a:t>Baakenhafen</a:t>
            </a:r>
            <a:r>
              <a:rPr lang="de-DE" sz="1050" b="0" dirty="0">
                <a:solidFill>
                  <a:schemeClr val="bg1">
                    <a:lumMod val="65000"/>
                  </a:schemeClr>
                </a:solidFill>
              </a:rPr>
              <a:t> HH</a:t>
            </a:r>
          </a:p>
        </p:txBody>
      </p:sp>
      <p:sp>
        <p:nvSpPr>
          <p:cNvPr id="18" name="Textfeld 17">
            <a:extLst>
              <a:ext uri="{FF2B5EF4-FFF2-40B4-BE49-F238E27FC236}">
                <a16:creationId xmlns:a16="http://schemas.microsoft.com/office/drawing/2014/main" id="{DD0378FD-4F21-47B7-86BE-60FED4B310D0}"/>
              </a:ext>
            </a:extLst>
          </p:cNvPr>
          <p:cNvSpPr txBox="1"/>
          <p:nvPr/>
        </p:nvSpPr>
        <p:spPr>
          <a:xfrm>
            <a:off x="1014826" y="5673505"/>
            <a:ext cx="9845964" cy="338554"/>
          </a:xfrm>
          <a:prstGeom prst="rect">
            <a:avLst/>
          </a:prstGeom>
          <a:noFill/>
        </p:spPr>
        <p:txBody>
          <a:bodyPr wrap="square" rtlCol="0">
            <a:spAutoFit/>
          </a:bodyPr>
          <a:lstStyle/>
          <a:p>
            <a:r>
              <a:rPr lang="de-DE" sz="1600" dirty="0"/>
              <a:t>Quellenangabe bei Bildern/Diagrammen/Tabellen aus dem Internet</a:t>
            </a:r>
          </a:p>
        </p:txBody>
      </p:sp>
      <p:sp>
        <p:nvSpPr>
          <p:cNvPr id="19" name="Pfeil nach rechts 10">
            <a:extLst>
              <a:ext uri="{FF2B5EF4-FFF2-40B4-BE49-F238E27FC236}">
                <a16:creationId xmlns:a16="http://schemas.microsoft.com/office/drawing/2014/main" id="{8331A098-CEA8-42DF-B396-564CB9395237}"/>
              </a:ext>
            </a:extLst>
          </p:cNvPr>
          <p:cNvSpPr/>
          <p:nvPr/>
        </p:nvSpPr>
        <p:spPr>
          <a:xfrm>
            <a:off x="528000" y="5680850"/>
            <a:ext cx="486826" cy="332069"/>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itel 2">
            <a:extLst>
              <a:ext uri="{FF2B5EF4-FFF2-40B4-BE49-F238E27FC236}">
                <a16:creationId xmlns:a16="http://schemas.microsoft.com/office/drawing/2014/main" id="{136AB654-12F1-470E-AAA5-C406519C509C}"/>
              </a:ext>
            </a:extLst>
          </p:cNvPr>
          <p:cNvSpPr>
            <a:spLocks noGrp="1"/>
          </p:cNvSpPr>
          <p:nvPr>
            <p:ph type="title"/>
          </p:nvPr>
        </p:nvSpPr>
        <p:spPr/>
        <p:txBody>
          <a:bodyPr/>
          <a:lstStyle/>
          <a:p>
            <a:r>
              <a:rPr lang="de-DE" dirty="0"/>
              <a:t>Quellenangabe bei fremden Bildern</a:t>
            </a:r>
            <a:endParaRPr lang="it-IT" dirty="0"/>
          </a:p>
        </p:txBody>
      </p:sp>
    </p:spTree>
    <p:extLst>
      <p:ext uri="{BB962C8B-B14F-4D97-AF65-F5344CB8AC3E}">
        <p14:creationId xmlns:p14="http://schemas.microsoft.com/office/powerpoint/2010/main" val="78898967"/>
      </p:ext>
    </p:extLst>
  </p:cSld>
  <p:clrMapOvr>
    <a:masterClrMapping/>
  </p:clrMapOvr>
  <p:transition>
    <p:fade/>
  </p:transition>
</p:sld>
</file>

<file path=ppt/theme/theme1.xml><?xml version="1.0" encoding="utf-8"?>
<a:theme xmlns:a="http://schemas.openxmlformats.org/drawingml/2006/main" name="KIT">
  <a:themeElements>
    <a:clrScheme name="KIT">
      <a:dk1>
        <a:srgbClr val="002D4C"/>
      </a:dk1>
      <a:lt1>
        <a:srgbClr val="FFFFFF"/>
      </a:lt1>
      <a:dk2>
        <a:srgbClr val="DAE1E6"/>
      </a:dk2>
      <a:lt2>
        <a:srgbClr val="A8B9C4"/>
      </a:lt2>
      <a:accent1>
        <a:srgbClr val="009682"/>
      </a:accent1>
      <a:accent2>
        <a:srgbClr val="005A50"/>
      </a:accent2>
      <a:accent3>
        <a:srgbClr val="23A1E0"/>
      </a:accent3>
      <a:accent4>
        <a:srgbClr val="0C537E"/>
      </a:accent4>
      <a:accent5>
        <a:srgbClr val="8CB63C"/>
      </a:accent5>
      <a:accent6>
        <a:srgbClr val="276738"/>
      </a:accent6>
      <a:hlink>
        <a:srgbClr val="009682"/>
      </a:hlink>
      <a:folHlink>
        <a:srgbClr val="002D4C"/>
      </a:folHlink>
    </a:clrScheme>
    <a:fontScheme name="KIT">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accent1"/>
        </a:solidFill>
        <a:ln w="3175">
          <a:solidFill>
            <a:schemeClr val="accent1"/>
          </a:solidFill>
        </a:ln>
      </a:spPr>
      <a:bodyPr wrap="square" lIns="144000" tIns="144000" rIns="144000" bIns="144000" rtlCol="0" anchor="ctr"/>
      <a:lstStyle>
        <a:defPPr algn="ctr">
          <a:defRPr sz="1400" b="1" dirty="0">
            <a:solidFill>
              <a:schemeClr val="bg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bwMode="gray">
        <a:ln w="952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noAutofit/>
      </a:bodyPr>
      <a:lstStyle>
        <a:defPPr marL="180000" indent="-180000" algn="l" defTabSz="914347">
          <a:lnSpc>
            <a:spcPct val="110000"/>
          </a:lnSpc>
          <a:spcBef>
            <a:spcPts val="300"/>
          </a:spcBef>
          <a:spcAft>
            <a:spcPts val="300"/>
          </a:spcAft>
          <a:buClr>
            <a:schemeClr val="accent1"/>
          </a:buClr>
          <a:buSzPct val="90000"/>
          <a:buFont typeface="Wingdings" panose="05000000000000000000" pitchFamily="2" charset="2"/>
          <a:buChar char="§"/>
          <a:defRPr sz="1400" dirty="0" err="1" smtClean="0"/>
        </a:defPPr>
      </a:lstStyle>
    </a:txDef>
  </a:objectDefaults>
  <a:extraClrSchemeLst/>
  <a:custClrLst>
    <a:custClr name="Schwarz">
      <a:srgbClr val="000000"/>
    </a:custClr>
    <a:custClr name="Pink">
      <a:srgbClr val="A3107C"/>
    </a:custClr>
    <a:custClr name="Orange">
      <a:srgbClr val="DF9B1B"/>
    </a:custClr>
    <a:custClr name="Gelb">
      <a:srgbClr val="FCE500"/>
    </a:custClr>
    <a:custClr name="Rot">
      <a:srgbClr val="D30015"/>
    </a:custClr>
    <a:custClr name="Braun">
      <a:srgbClr val="A7822E"/>
    </a:custClr>
  </a:custClrLst>
  <a:extLst>
    <a:ext uri="{05A4C25C-085E-4340-85A3-A5531E510DB2}">
      <thm15:themeFamily xmlns:thm15="http://schemas.microsoft.com/office/thememl/2012/main" name="KIT_Template_DE_05_EXP.potx" id="{E7C9E8AE-2E60-42C4-90AC-46B576646BEA}" vid="{4C864E74-C8C0-4FBD-8FAC-065419A974D0}"/>
    </a:ext>
  </a:extLst>
</a:theme>
</file>

<file path=ppt/theme/theme2.xml><?xml version="1.0" encoding="utf-8"?>
<a:theme xmlns:a="http://schemas.openxmlformats.org/drawingml/2006/main" name="Office">
  <a:themeElements>
    <a:clrScheme name="KIT">
      <a:dk1>
        <a:srgbClr val="002D4C"/>
      </a:dk1>
      <a:lt1>
        <a:srgbClr val="FFFFFF"/>
      </a:lt1>
      <a:dk2>
        <a:srgbClr val="DAE1E6"/>
      </a:dk2>
      <a:lt2>
        <a:srgbClr val="A8B9C4"/>
      </a:lt2>
      <a:accent1>
        <a:srgbClr val="009682"/>
      </a:accent1>
      <a:accent2>
        <a:srgbClr val="005A50"/>
      </a:accent2>
      <a:accent3>
        <a:srgbClr val="23A1E0"/>
      </a:accent3>
      <a:accent4>
        <a:srgbClr val="0C537E"/>
      </a:accent4>
      <a:accent5>
        <a:srgbClr val="8CB63C"/>
      </a:accent5>
      <a:accent6>
        <a:srgbClr val="276738"/>
      </a:accent6>
      <a:hlink>
        <a:srgbClr val="009682"/>
      </a:hlink>
      <a:folHlink>
        <a:srgbClr val="002D4C"/>
      </a:folHlink>
    </a:clrScheme>
    <a:fontScheme name="KIT">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accent1"/>
        </a:solidFill>
        <a:ln w="3175">
          <a:solidFill>
            <a:schemeClr val="accent1"/>
          </a:solidFill>
        </a:ln>
      </a:spPr>
      <a:bodyPr wrap="square" lIns="144000" tIns="144000" rIns="144000" bIns="144000" rtlCol="0" anchor="ctr"/>
      <a:lstStyle>
        <a:defPPr algn="ctr">
          <a:defRPr sz="1200" b="1" dirty="0">
            <a:solidFill>
              <a:schemeClr val="bg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bwMode="gray">
        <a:ln w="952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noAutofit/>
      </a:bodyPr>
      <a:lstStyle>
        <a:defPPr marL="180000" indent="-180000" algn="l">
          <a:lnSpc>
            <a:spcPct val="110000"/>
          </a:lnSpc>
          <a:spcBef>
            <a:spcPts val="300"/>
          </a:spcBef>
          <a:spcAft>
            <a:spcPts val="300"/>
          </a:spcAft>
          <a:buClr>
            <a:schemeClr val="accent1"/>
          </a:buClr>
          <a:buFont typeface="Wingdings" panose="05000000000000000000" pitchFamily="2" charset="2"/>
          <a:buChar char="§"/>
          <a:defRPr sz="1200" dirty="0" err="1" smtClean="0">
            <a:solidFill>
              <a:srgbClr val="000000"/>
            </a:solidFill>
          </a:defRPr>
        </a:defPPr>
      </a:lstStyle>
    </a:txDef>
  </a:objectDefaults>
  <a:extraClrSchemeLst/>
  <a:custClrLst>
    <a:custClr name="Schwarz">
      <a:srgbClr val="000000"/>
    </a:custClr>
    <a:custClr name="Pink">
      <a:srgbClr val="A3107C"/>
    </a:custClr>
    <a:custClr name="Orange">
      <a:srgbClr val="DF9B1B"/>
    </a:custClr>
    <a:custClr name="Gelb">
      <a:srgbClr val="FCE500"/>
    </a:custClr>
    <a:custClr name="Rot">
      <a:srgbClr val="D30015"/>
    </a:custClr>
    <a:custClr name="Braun">
      <a:srgbClr val="A7822E"/>
    </a:custClr>
  </a:custClr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a:themeElements>
    <a:clrScheme name="KIT">
      <a:dk1>
        <a:srgbClr val="002D4C"/>
      </a:dk1>
      <a:lt1>
        <a:srgbClr val="FFFFFF"/>
      </a:lt1>
      <a:dk2>
        <a:srgbClr val="DAE1E6"/>
      </a:dk2>
      <a:lt2>
        <a:srgbClr val="A8B9C4"/>
      </a:lt2>
      <a:accent1>
        <a:srgbClr val="009682"/>
      </a:accent1>
      <a:accent2>
        <a:srgbClr val="005A50"/>
      </a:accent2>
      <a:accent3>
        <a:srgbClr val="23A1E0"/>
      </a:accent3>
      <a:accent4>
        <a:srgbClr val="0C537E"/>
      </a:accent4>
      <a:accent5>
        <a:srgbClr val="8CB63C"/>
      </a:accent5>
      <a:accent6>
        <a:srgbClr val="276738"/>
      </a:accent6>
      <a:hlink>
        <a:srgbClr val="009682"/>
      </a:hlink>
      <a:folHlink>
        <a:srgbClr val="002D4C"/>
      </a:folHlink>
    </a:clrScheme>
    <a:fontScheme name="KIT">
      <a:majorFont>
        <a:latin typeface="Franklin Gothic Medium"/>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accent1"/>
        </a:solidFill>
        <a:ln w="3175">
          <a:solidFill>
            <a:schemeClr val="accent1"/>
          </a:solidFill>
        </a:ln>
      </a:spPr>
      <a:bodyPr wrap="square" lIns="144000" tIns="144000" rIns="144000" bIns="144000" rtlCol="0" anchor="ctr"/>
      <a:lstStyle>
        <a:defPPr algn="ctr">
          <a:defRPr sz="1200" b="1" dirty="0" err="1" smtClean="0">
            <a:solidFill>
              <a:schemeClr val="bg1"/>
            </a:solidFill>
          </a:defRPr>
        </a:defPPr>
      </a:lstStyle>
      <a:style>
        <a:lnRef idx="2">
          <a:schemeClr val="accent1">
            <a:shade val="15000"/>
          </a:schemeClr>
        </a:lnRef>
        <a:fillRef idx="1">
          <a:schemeClr val="accent1"/>
        </a:fillRef>
        <a:effectRef idx="0">
          <a:schemeClr val="accent1"/>
        </a:effectRef>
        <a:fontRef idx="minor">
          <a:schemeClr val="lt1"/>
        </a:fontRef>
      </a:style>
    </a:spDef>
    <a:lnDef>
      <a:spPr bwMode="gray">
        <a:ln w="952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noAutofit/>
      </a:bodyPr>
      <a:lstStyle>
        <a:defPPr marL="180000" indent="-180000" algn="l">
          <a:lnSpc>
            <a:spcPct val="110000"/>
          </a:lnSpc>
          <a:spcBef>
            <a:spcPts val="300"/>
          </a:spcBef>
          <a:spcAft>
            <a:spcPts val="300"/>
          </a:spcAft>
          <a:buClr>
            <a:schemeClr val="accent1"/>
          </a:buClr>
          <a:buFont typeface="Wingdings" panose="05000000000000000000" pitchFamily="2" charset="2"/>
          <a:buChar char="§"/>
          <a:defRPr sz="1200" dirty="0" err="1" smtClean="0">
            <a:solidFill>
              <a:srgbClr val="000000"/>
            </a:solidFill>
          </a:defRPr>
        </a:defPPr>
      </a:lstStyle>
    </a:txDef>
  </a:objectDefaults>
  <a:extraClrSchemeLst/>
  <a:custClrLst>
    <a:custClr name="Schwarz">
      <a:srgbClr val="000000"/>
    </a:custClr>
    <a:custClr name="Pink">
      <a:srgbClr val="A3107C"/>
    </a:custClr>
    <a:custClr name="Orange">
      <a:srgbClr val="DF9B1B"/>
    </a:custClr>
    <a:custClr name="Gelb">
      <a:srgbClr val="FCE500"/>
    </a:custClr>
    <a:custClr name="Rot">
      <a:srgbClr val="D30015"/>
    </a:custClr>
    <a:custClr name="Braun">
      <a:srgbClr val="A7822E"/>
    </a:custClr>
  </a:custClr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KIT">
    <a:dk1>
      <a:srgbClr val="002D4C"/>
    </a:dk1>
    <a:lt1>
      <a:srgbClr val="FFFFFF"/>
    </a:lt1>
    <a:dk2>
      <a:srgbClr val="DAE1E6"/>
    </a:dk2>
    <a:lt2>
      <a:srgbClr val="A8B9C4"/>
    </a:lt2>
    <a:accent1>
      <a:srgbClr val="009682"/>
    </a:accent1>
    <a:accent2>
      <a:srgbClr val="005A50"/>
    </a:accent2>
    <a:accent3>
      <a:srgbClr val="23A1E0"/>
    </a:accent3>
    <a:accent4>
      <a:srgbClr val="0C537E"/>
    </a:accent4>
    <a:accent5>
      <a:srgbClr val="8CB63C"/>
    </a:accent5>
    <a:accent6>
      <a:srgbClr val="276738"/>
    </a:accent6>
    <a:hlink>
      <a:srgbClr val="009682"/>
    </a:hlink>
    <a:folHlink>
      <a:srgbClr val="002D4C"/>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92E5FD0FACC1A441A3B98524628D82BB" ma:contentTypeVersion="18" ma:contentTypeDescription="Ein neues Dokument erstellen." ma:contentTypeScope="" ma:versionID="ca91d1d73b96296e36ac805fd617baf7">
  <xsd:schema xmlns:xsd="http://www.w3.org/2001/XMLSchema" xmlns:xs="http://www.w3.org/2001/XMLSchema" xmlns:p="http://schemas.microsoft.com/office/2006/metadata/properties" xmlns:ns3="81b2a3e8-42da-4da6-905d-11a8afbb605c" xmlns:ns4="a316b092-a2a1-4f3b-b455-46c1e19af03e" targetNamespace="http://schemas.microsoft.com/office/2006/metadata/properties" ma:root="true" ma:fieldsID="c25dfe43a6d077542e50f2e8cf508a91" ns3:_="" ns4:_="">
    <xsd:import namespace="81b2a3e8-42da-4da6-905d-11a8afbb605c"/>
    <xsd:import namespace="a316b092-a2a1-4f3b-b455-46c1e19af03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Location" minOccurs="0"/>
                <xsd:element ref="ns4:MediaLengthInSeconds" minOccurs="0"/>
                <xsd:element ref="ns4:_activity" minOccurs="0"/>
                <xsd:element ref="ns4:MediaServiceSearchProperties" minOccurs="0"/>
                <xsd:element ref="ns4:MediaServiceObjectDetectorVersion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b2a3e8-42da-4da6-905d-11a8afbb605c" elementFormDefault="qualified">
    <xsd:import namespace="http://schemas.microsoft.com/office/2006/documentManagement/types"/>
    <xsd:import namespace="http://schemas.microsoft.com/office/infopath/2007/PartnerControls"/>
    <xsd:element name="SharedWithUsers" ma:index="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Freigegeben für - Details" ma:internalName="SharedWithDetails" ma:readOnly="true">
      <xsd:simpleType>
        <xsd:restriction base="dms:Note">
          <xsd:maxLength value="255"/>
        </xsd:restriction>
      </xsd:simpleType>
    </xsd:element>
    <xsd:element name="SharingHintHash" ma:index="10" nillable="true" ma:displayName="Freigabehinweis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316b092-a2a1-4f3b-b455-46c1e19af03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ystemTags" ma:index="25"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a316b092-a2a1-4f3b-b455-46c1e19af03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59D8DE2-2B91-453A-899A-5D9038445F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b2a3e8-42da-4da6-905d-11a8afbb605c"/>
    <ds:schemaRef ds:uri="a316b092-a2a1-4f3b-b455-46c1e19af0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159617-DEC9-404F-99CE-1D26659791CE}">
  <ds:schemaRefs>
    <ds:schemaRef ds:uri="http://www.w3.org/XML/1998/namespace"/>
    <ds:schemaRef ds:uri="http://schemas.openxmlformats.org/package/2006/metadata/core-properties"/>
    <ds:schemaRef ds:uri="http://schemas.microsoft.com/office/2006/metadata/properties"/>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a316b092-a2a1-4f3b-b455-46c1e19af03e"/>
    <ds:schemaRef ds:uri="81b2a3e8-42da-4da6-905d-11a8afbb605c"/>
  </ds:schemaRefs>
</ds:datastoreItem>
</file>

<file path=customXml/itemProps3.xml><?xml version="1.0" encoding="utf-8"?>
<ds:datastoreItem xmlns:ds="http://schemas.openxmlformats.org/officeDocument/2006/customXml" ds:itemID="{5E359DD4-3818-4294-9945-2CC7AB3D12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690</Words>
  <Application>Microsoft Office PowerPoint</Application>
  <PresentationFormat>Breitbild</PresentationFormat>
  <Paragraphs>164</Paragraphs>
  <Slides>17</Slides>
  <Notes>2</Notes>
  <HiddenSlides>1</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17</vt:i4>
      </vt:variant>
    </vt:vector>
  </HeadingPairs>
  <TitlesOfParts>
    <vt:vector size="24" baseType="lpstr">
      <vt:lpstr>Arial</vt:lpstr>
      <vt:lpstr>Cambria Math</vt:lpstr>
      <vt:lpstr>Franklin Gothic Medium</vt:lpstr>
      <vt:lpstr>Symbol</vt:lpstr>
      <vt:lpstr>Wingdings</vt:lpstr>
      <vt:lpstr>KIT</vt:lpstr>
      <vt:lpstr>CorelDRAW</vt:lpstr>
      <vt:lpstr>Hier steht der Titel der Präsentation</vt:lpstr>
      <vt:lpstr>Hier steht der Titel der Präsentation</vt:lpstr>
      <vt:lpstr>PowerPoint-Präsentation</vt:lpstr>
      <vt:lpstr>PowerPoint-Präsentation</vt:lpstr>
      <vt:lpstr>Schrift/Textebenen Unterüberschrift optional in Grau</vt:lpstr>
      <vt:lpstr>Beispiele für Aufzählungen </vt:lpstr>
      <vt:lpstr>Beispiele für Darstellung von Formeln</vt:lpstr>
      <vt:lpstr>Darstellung von Bildern</vt:lpstr>
      <vt:lpstr>Quellenangabe bei fremden Bildern</vt:lpstr>
      <vt:lpstr>Darstellung von Holz und Verbindungen</vt:lpstr>
      <vt:lpstr>Darstellung von Diagrammen</vt:lpstr>
      <vt:lpstr>Darstellung von Diagrammen</vt:lpstr>
      <vt:lpstr>Darstellung von Tabellen</vt:lpstr>
      <vt:lpstr>PowerPoint-Präsentation</vt:lpstr>
      <vt:lpstr>Hier steht der Titel der Präsentation</vt:lpstr>
      <vt:lpstr>Hier steht der Titel der Präsentation</vt:lpstr>
      <vt:lpstr>Backup-Folien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Titel der Präsentation</dc:title>
  <dc:creator>hiwi88</dc:creator>
  <cp:lastModifiedBy>Aurand, Simon (VAKA)</cp:lastModifiedBy>
  <cp:revision>15</cp:revision>
  <dcterms:created xsi:type="dcterms:W3CDTF">2025-04-03T10:52:15Z</dcterms:created>
  <dcterms:modified xsi:type="dcterms:W3CDTF">2025-07-07T11:34:32Z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0x01010092E5FD0FACC1A441A3B98524628D82BB</vt:lpwstr>
  </property>
</Properties>
</file>