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0" r:id="rId2"/>
  </p:sldIdLst>
  <p:sldSz cx="30279975" cy="42808525"/>
  <p:notesSz cx="7099300" cy="10234613"/>
  <p:defaultTextStyle>
    <a:defPPr>
      <a:defRPr lang="de-DE"/>
    </a:defPPr>
    <a:lvl1pPr algn="l" rtl="0" eaLnBrk="0" fontAlgn="base" hangingPunct="0">
      <a:spcBef>
        <a:spcPct val="0"/>
      </a:spcBef>
      <a:spcAft>
        <a:spcPct val="0"/>
      </a:spcAft>
      <a:defRPr sz="40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40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40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40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4000" kern="1200">
        <a:solidFill>
          <a:schemeClr val="tx1"/>
        </a:solidFill>
        <a:latin typeface="Arial" panose="020B0604020202020204" pitchFamily="34" charset="0"/>
        <a:ea typeface="+mn-ea"/>
        <a:cs typeface="+mn-cs"/>
      </a:defRPr>
    </a:lvl5pPr>
    <a:lvl6pPr marL="2286000" algn="l" defTabSz="914400" rtl="0" eaLnBrk="1" latinLnBrk="0" hangingPunct="1">
      <a:defRPr sz="4000" kern="1200">
        <a:solidFill>
          <a:schemeClr val="tx1"/>
        </a:solidFill>
        <a:latin typeface="Arial" panose="020B0604020202020204" pitchFamily="34" charset="0"/>
        <a:ea typeface="+mn-ea"/>
        <a:cs typeface="+mn-cs"/>
      </a:defRPr>
    </a:lvl6pPr>
    <a:lvl7pPr marL="2743200" algn="l" defTabSz="914400" rtl="0" eaLnBrk="1" latinLnBrk="0" hangingPunct="1">
      <a:defRPr sz="4000" kern="1200">
        <a:solidFill>
          <a:schemeClr val="tx1"/>
        </a:solidFill>
        <a:latin typeface="Arial" panose="020B0604020202020204" pitchFamily="34" charset="0"/>
        <a:ea typeface="+mn-ea"/>
        <a:cs typeface="+mn-cs"/>
      </a:defRPr>
    </a:lvl7pPr>
    <a:lvl8pPr marL="3200400" algn="l" defTabSz="914400" rtl="0" eaLnBrk="1" latinLnBrk="0" hangingPunct="1">
      <a:defRPr sz="4000" kern="1200">
        <a:solidFill>
          <a:schemeClr val="tx1"/>
        </a:solidFill>
        <a:latin typeface="Arial" panose="020B0604020202020204" pitchFamily="34" charset="0"/>
        <a:ea typeface="+mn-ea"/>
        <a:cs typeface="+mn-cs"/>
      </a:defRPr>
    </a:lvl8pPr>
    <a:lvl9pPr marL="3657600" algn="l" defTabSz="914400" rtl="0" eaLnBrk="1" latinLnBrk="0" hangingPunct="1">
      <a:defRPr sz="4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443">
          <p15:clr>
            <a:srgbClr val="A4A3A4"/>
          </p15:clr>
        </p15:guide>
        <p15:guide id="2" pos="993">
          <p15:clr>
            <a:srgbClr val="A4A3A4"/>
          </p15:clr>
        </p15:guide>
        <p15:guide id="3" pos="18081">
          <p15:clr>
            <a:srgbClr val="A4A3A4"/>
          </p15:clr>
        </p15:guide>
        <p15:guide id="4" pos="96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D7E7"/>
    <a:srgbClr val="72727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90" autoAdjust="0"/>
    <p:restoredTop sz="94618" autoAdjust="0"/>
  </p:normalViewPr>
  <p:slideViewPr>
    <p:cSldViewPr snapToGrid="0" showGuides="1">
      <p:cViewPr>
        <p:scale>
          <a:sx n="33" d="100"/>
          <a:sy n="33" d="100"/>
        </p:scale>
        <p:origin x="1392" y="-2226"/>
      </p:cViewPr>
      <p:guideLst>
        <p:guide orient="horz" pos="2443"/>
        <p:guide pos="993"/>
        <p:guide pos="18081"/>
        <p:guide pos="9633"/>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12" tIns="49506" rIns="99012" bIns="49506" numCol="1" anchor="t" anchorCtr="0" compatLnSpc="1">
            <a:prstTxWarp prst="textNoShape">
              <a:avLst/>
            </a:prstTxWarp>
          </a:bodyPr>
          <a:lstStyle>
            <a:lvl1pPr defTabSz="990600" eaLnBrk="1" hangingPunct="1">
              <a:defRPr sz="1300" smtClean="0"/>
            </a:lvl1pPr>
          </a:lstStyle>
          <a:p>
            <a:pPr>
              <a:defRPr/>
            </a:pPr>
            <a:endParaRPr lang="de-DE" altLang="de-DE"/>
          </a:p>
        </p:txBody>
      </p:sp>
      <p:sp>
        <p:nvSpPr>
          <p:cNvPr id="9219" name="Rectangle 3"/>
          <p:cNvSpPr>
            <a:spLocks noGrp="1" noChangeArrowheads="1"/>
          </p:cNvSpPr>
          <p:nvPr>
            <p:ph type="dt" idx="1"/>
          </p:nvPr>
        </p:nvSpPr>
        <p:spPr bwMode="auto">
          <a:xfrm>
            <a:off x="4021138" y="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12" tIns="49506" rIns="99012" bIns="49506" numCol="1" anchor="t" anchorCtr="0" compatLnSpc="1">
            <a:prstTxWarp prst="textNoShape">
              <a:avLst/>
            </a:prstTxWarp>
          </a:bodyPr>
          <a:lstStyle>
            <a:lvl1pPr algn="r" defTabSz="990600" eaLnBrk="1" hangingPunct="1">
              <a:defRPr sz="1300" smtClean="0"/>
            </a:lvl1pPr>
          </a:lstStyle>
          <a:p>
            <a:pPr>
              <a:defRPr/>
            </a:pPr>
            <a:endParaRPr lang="de-DE" altLang="de-DE"/>
          </a:p>
        </p:txBody>
      </p:sp>
      <p:sp>
        <p:nvSpPr>
          <p:cNvPr id="2052" name="Rectangle 4"/>
          <p:cNvSpPr>
            <a:spLocks noGrp="1" noRot="1" noChangeAspect="1" noChangeArrowheads="1" noTextEdit="1"/>
          </p:cNvSpPr>
          <p:nvPr>
            <p:ph type="sldImg" idx="2"/>
          </p:nvPr>
        </p:nvSpPr>
        <p:spPr bwMode="auto">
          <a:xfrm>
            <a:off x="2192338" y="768350"/>
            <a:ext cx="27146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709613" y="4860925"/>
            <a:ext cx="5680075"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12" tIns="49506" rIns="99012" bIns="49506"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9222" name="Rectangle 6"/>
          <p:cNvSpPr>
            <a:spLocks noGrp="1" noChangeArrowheads="1"/>
          </p:cNvSpPr>
          <p:nvPr>
            <p:ph type="ftr" sz="quarter" idx="4"/>
          </p:nvPr>
        </p:nvSpPr>
        <p:spPr bwMode="auto">
          <a:xfrm>
            <a:off x="0" y="972185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12" tIns="49506" rIns="99012" bIns="49506" numCol="1" anchor="b" anchorCtr="0" compatLnSpc="1">
            <a:prstTxWarp prst="textNoShape">
              <a:avLst/>
            </a:prstTxWarp>
          </a:bodyPr>
          <a:lstStyle>
            <a:lvl1pPr defTabSz="990600" eaLnBrk="1" hangingPunct="1">
              <a:defRPr sz="1300" smtClean="0"/>
            </a:lvl1pPr>
          </a:lstStyle>
          <a:p>
            <a:pPr>
              <a:defRPr/>
            </a:pPr>
            <a:endParaRPr lang="de-DE" altLang="de-DE"/>
          </a:p>
        </p:txBody>
      </p:sp>
      <p:sp>
        <p:nvSpPr>
          <p:cNvPr id="9223" name="Rectangle 7"/>
          <p:cNvSpPr>
            <a:spLocks noGrp="1" noChangeArrowheads="1"/>
          </p:cNvSpPr>
          <p:nvPr>
            <p:ph type="sldNum" sz="quarter" idx="5"/>
          </p:nvPr>
        </p:nvSpPr>
        <p:spPr bwMode="auto">
          <a:xfrm>
            <a:off x="4021138" y="9721850"/>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012" tIns="49506" rIns="99012" bIns="49506" numCol="1" anchor="b" anchorCtr="0" compatLnSpc="1">
            <a:prstTxWarp prst="textNoShape">
              <a:avLst/>
            </a:prstTxWarp>
          </a:bodyPr>
          <a:lstStyle>
            <a:lvl1pPr algn="r" defTabSz="990600" eaLnBrk="1" hangingPunct="1">
              <a:defRPr sz="1300" smtClean="0"/>
            </a:lvl1pPr>
          </a:lstStyle>
          <a:p>
            <a:pPr>
              <a:defRPr/>
            </a:pPr>
            <a:fld id="{06DD53EA-1EA7-4FFE-81C5-CFC7A77A7887}"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271713" y="13298488"/>
            <a:ext cx="25736550" cy="9175750"/>
          </a:xfrm>
        </p:spPr>
        <p:txBody>
          <a:bodyPr/>
          <a:lstStyle/>
          <a:p>
            <a:r>
              <a:rPr lang="de-DE"/>
              <a:t>Titelmasterformat durch Klicken bearbeiten</a:t>
            </a:r>
          </a:p>
        </p:txBody>
      </p:sp>
      <p:sp>
        <p:nvSpPr>
          <p:cNvPr id="3" name="Untertitel 2"/>
          <p:cNvSpPr>
            <a:spLocks noGrp="1"/>
          </p:cNvSpPr>
          <p:nvPr>
            <p:ph type="subTitle" idx="1"/>
          </p:nvPr>
        </p:nvSpPr>
        <p:spPr>
          <a:xfrm>
            <a:off x="4541838" y="24258588"/>
            <a:ext cx="21196300"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320310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656684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1623338" y="4699000"/>
            <a:ext cx="6408737" cy="13320713"/>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2392363" y="4699000"/>
            <a:ext cx="19078575" cy="13320713"/>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302952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432439692"/>
      </p:ext>
    </p:extLst>
  </p:cSld>
  <p:clrMapOvr>
    <a:masterClrMapping/>
  </p:clrMapOvr>
  <p:extLst>
    <p:ext uri="{DCECCB84-F9BA-43D5-87BE-67443E8EF086}">
      <p15:sldGuideLst xmlns:p15="http://schemas.microsoft.com/office/powerpoint/2012/main">
        <p15:guide id="1" orient="horz" pos="13483" userDrawn="1">
          <p15:clr>
            <a:srgbClr val="FBAE40"/>
          </p15:clr>
        </p15:guide>
        <p15:guide id="2" pos="953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92363" y="27508200"/>
            <a:ext cx="25738137" cy="8502650"/>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2392363" y="18143538"/>
            <a:ext cx="25738137" cy="93646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Tree>
    <p:extLst>
      <p:ext uri="{BB962C8B-B14F-4D97-AF65-F5344CB8AC3E}">
        <p14:creationId xmlns:p14="http://schemas.microsoft.com/office/powerpoint/2010/main" val="2469541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2393950" y="11969750"/>
            <a:ext cx="12742863" cy="604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15289213" y="11969750"/>
            <a:ext cx="12742862" cy="604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882373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514475" y="1714500"/>
            <a:ext cx="27251025" cy="7134225"/>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1514475" y="9582150"/>
            <a:ext cx="13377863"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1514475" y="13576300"/>
            <a:ext cx="13377863"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15381288" y="9582150"/>
            <a:ext cx="13384212"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15381288" y="13576300"/>
            <a:ext cx="13384212"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09627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245579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41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514475" y="1704975"/>
            <a:ext cx="9961563" cy="7253288"/>
          </a:xfrm>
        </p:spPr>
        <p:txBody>
          <a:bodyPr/>
          <a:lstStyle>
            <a:lvl1pPr algn="l">
              <a:defRPr sz="2000" b="1"/>
            </a:lvl1pPr>
          </a:lstStyle>
          <a:p>
            <a:r>
              <a:rPr lang="de-DE"/>
              <a:t>Titelmasterformat durch Klicken bearbeiten</a:t>
            </a:r>
          </a:p>
        </p:txBody>
      </p:sp>
      <p:sp>
        <p:nvSpPr>
          <p:cNvPr id="3" name="Inhaltsplatzhalter 2"/>
          <p:cNvSpPr>
            <a:spLocks noGrp="1"/>
          </p:cNvSpPr>
          <p:nvPr>
            <p:ph idx="1"/>
          </p:nvPr>
        </p:nvSpPr>
        <p:spPr>
          <a:xfrm>
            <a:off x="11837988" y="1704975"/>
            <a:ext cx="16927512" cy="36534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1514475" y="8958263"/>
            <a:ext cx="9961563" cy="292814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extLst>
      <p:ext uri="{BB962C8B-B14F-4D97-AF65-F5344CB8AC3E}">
        <p14:creationId xmlns:p14="http://schemas.microsoft.com/office/powerpoint/2010/main" val="1625971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935663" y="29965650"/>
            <a:ext cx="18167350" cy="3538538"/>
          </a:xfrm>
        </p:spPr>
        <p:txBody>
          <a:bodyPr/>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5935663" y="3824288"/>
            <a:ext cx="18167350" cy="256857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5935663" y="33504188"/>
            <a:ext cx="18167350" cy="502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Tree>
    <p:extLst>
      <p:ext uri="{BB962C8B-B14F-4D97-AF65-F5344CB8AC3E}">
        <p14:creationId xmlns:p14="http://schemas.microsoft.com/office/powerpoint/2010/main" val="385351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2392363" y="4699000"/>
            <a:ext cx="25563512"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b" anchorCtr="0" compatLnSpc="1">
            <a:prstTxWarp prst="textNoShape">
              <a:avLst/>
            </a:prstTxWarp>
          </a:bodyPr>
          <a:lstStyle/>
          <a:p>
            <a:pPr lvl="0"/>
            <a:endParaRPr lang="de-DE" altLang="de-DE"/>
          </a:p>
        </p:txBody>
      </p:sp>
      <p:sp>
        <p:nvSpPr>
          <p:cNvPr id="1028" name="Rectangle 3"/>
          <p:cNvSpPr>
            <a:spLocks noGrp="1" noChangeArrowheads="1"/>
          </p:cNvSpPr>
          <p:nvPr>
            <p:ph type="body" idx="1"/>
          </p:nvPr>
        </p:nvSpPr>
        <p:spPr bwMode="auto">
          <a:xfrm>
            <a:off x="2393950" y="11969750"/>
            <a:ext cx="25638125" cy="604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a:t>Aufzählungspunkt 1</a:t>
            </a:r>
          </a:p>
          <a:p>
            <a:pPr lvl="1"/>
            <a:r>
              <a:rPr lang="de-DE" altLang="de-DE"/>
              <a:t>Aufzählungspunkt 2</a:t>
            </a:r>
          </a:p>
          <a:p>
            <a:pPr lvl="2"/>
            <a:r>
              <a:rPr lang="de-DE" altLang="de-DE"/>
              <a:t>Aufzählungspunkt 3</a:t>
            </a:r>
          </a:p>
          <a:p>
            <a:pPr lvl="3"/>
            <a:r>
              <a:rPr lang="de-DE" altLang="de-DE"/>
              <a:t>Aufzählungspunkt 4</a:t>
            </a:r>
          </a:p>
          <a:p>
            <a:pPr lvl="4"/>
            <a:r>
              <a:rPr lang="de-DE" altLang="de-DE"/>
              <a:t>Aufzählungspunkt 5</a:t>
            </a:r>
          </a:p>
          <a:p>
            <a:pPr lvl="4"/>
            <a:r>
              <a:rPr lang="de-DE" altLang="de-DE"/>
              <a:t>Aufzählungspunkt 6</a:t>
            </a:r>
          </a:p>
          <a:p>
            <a:pPr lvl="0"/>
            <a:r>
              <a:rPr lang="de-DE" altLang="de-DE"/>
              <a:t>Aufzählungspunkt 7</a:t>
            </a:r>
          </a:p>
          <a:p>
            <a:pPr lvl="0"/>
            <a:r>
              <a:rPr lang="de-DE" altLang="de-DE"/>
              <a:t>Aufzählungspunkt 8</a:t>
            </a:r>
          </a:p>
          <a:p>
            <a:pPr lvl="0"/>
            <a:endParaRPr lang="de-DE" altLang="de-DE"/>
          </a:p>
        </p:txBody>
      </p:sp>
      <p:pic>
        <p:nvPicPr>
          <p:cNvPr id="1029" name="Picture 25" descr="kit-logo_standard_de_farbe-rgb_positiv_groß"/>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7175" y="1443038"/>
            <a:ext cx="5440363"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28">
            <a:extLst>
              <a:ext uri="{FF2B5EF4-FFF2-40B4-BE49-F238E27FC236}">
                <a16:creationId xmlns:a16="http://schemas.microsoft.com/office/drawing/2014/main" id="{8229002E-C31E-4E95-FC5B-AB018273BF74}"/>
              </a:ext>
            </a:extLst>
          </p:cNvPr>
          <p:cNvSpPr txBox="1">
            <a:spLocks noChangeArrowheads="1"/>
          </p:cNvSpPr>
          <p:nvPr userDrawn="1"/>
        </p:nvSpPr>
        <p:spPr bwMode="auto">
          <a:xfrm>
            <a:off x="638477" y="41659324"/>
            <a:ext cx="14458950"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6713">
              <a:defRPr>
                <a:solidFill>
                  <a:schemeClr val="tx1"/>
                </a:solidFill>
                <a:latin typeface="Arial" charset="0"/>
              </a:defRPr>
            </a:lvl1pPr>
            <a:lvl2pPr defTabSz="4176713">
              <a:defRPr>
                <a:solidFill>
                  <a:schemeClr val="tx1"/>
                </a:solidFill>
                <a:latin typeface="Arial" charset="0"/>
              </a:defRPr>
            </a:lvl2pPr>
            <a:lvl3pPr defTabSz="4176713">
              <a:defRPr>
                <a:solidFill>
                  <a:schemeClr val="tx1"/>
                </a:solidFill>
                <a:latin typeface="Arial" charset="0"/>
              </a:defRPr>
            </a:lvl3pPr>
            <a:lvl4pPr defTabSz="4176713">
              <a:defRPr>
                <a:solidFill>
                  <a:schemeClr val="tx1"/>
                </a:solidFill>
                <a:latin typeface="Arial" charset="0"/>
              </a:defRPr>
            </a:lvl4pPr>
            <a:lvl5pPr defTabSz="4176713">
              <a:defRPr>
                <a:solidFill>
                  <a:schemeClr val="tx1"/>
                </a:solidFill>
                <a:latin typeface="Arial" charset="0"/>
              </a:defRPr>
            </a:lvl5pPr>
            <a:lvl6pPr defTabSz="4176713" fontAlgn="base">
              <a:spcBef>
                <a:spcPct val="0"/>
              </a:spcBef>
              <a:spcAft>
                <a:spcPct val="0"/>
              </a:spcAft>
              <a:defRPr>
                <a:solidFill>
                  <a:schemeClr val="tx1"/>
                </a:solidFill>
                <a:latin typeface="Arial" charset="0"/>
              </a:defRPr>
            </a:lvl6pPr>
            <a:lvl7pPr defTabSz="4176713" fontAlgn="base">
              <a:spcBef>
                <a:spcPct val="0"/>
              </a:spcBef>
              <a:spcAft>
                <a:spcPct val="0"/>
              </a:spcAft>
              <a:defRPr>
                <a:solidFill>
                  <a:schemeClr val="tx1"/>
                </a:solidFill>
                <a:latin typeface="Arial" charset="0"/>
              </a:defRPr>
            </a:lvl7pPr>
            <a:lvl8pPr defTabSz="4176713" fontAlgn="base">
              <a:spcBef>
                <a:spcPct val="0"/>
              </a:spcBef>
              <a:spcAft>
                <a:spcPct val="0"/>
              </a:spcAft>
              <a:defRPr>
                <a:solidFill>
                  <a:schemeClr val="tx1"/>
                </a:solidFill>
                <a:latin typeface="Arial" charset="0"/>
              </a:defRPr>
            </a:lvl8pPr>
            <a:lvl9pPr defTabSz="4176713" fontAlgn="base">
              <a:spcBef>
                <a:spcPct val="0"/>
              </a:spcBef>
              <a:spcAft>
                <a:spcPct val="0"/>
              </a:spcAft>
              <a:defRPr>
                <a:solidFill>
                  <a:schemeClr val="tx1"/>
                </a:solidFill>
                <a:latin typeface="Arial" charset="0"/>
              </a:defRPr>
            </a:lvl9pPr>
          </a:lstStyle>
          <a:p>
            <a:pPr algn="l"/>
            <a:r>
              <a:rPr lang="de-DE" altLang="de-DE" sz="3300" dirty="0"/>
              <a:t>KIT – Die Forschungsuniversität</a:t>
            </a:r>
            <a:r>
              <a:rPr lang="de-DE" altLang="de-DE" sz="3300" baseline="0" dirty="0"/>
              <a:t> </a:t>
            </a:r>
            <a:r>
              <a:rPr lang="de-DE" altLang="de-DE" sz="3300" dirty="0"/>
              <a:t>in der Helmholtz-Gemeinschaft</a:t>
            </a:r>
          </a:p>
        </p:txBody>
      </p:sp>
      <p:sp>
        <p:nvSpPr>
          <p:cNvPr id="3" name="Diagonal liegende Ecken des Rechtecks abrunden 4">
            <a:extLst>
              <a:ext uri="{FF2B5EF4-FFF2-40B4-BE49-F238E27FC236}">
                <a16:creationId xmlns:a16="http://schemas.microsoft.com/office/drawing/2014/main" id="{48DA5295-D412-F813-947D-8B7F4BDC6C55}"/>
              </a:ext>
            </a:extLst>
          </p:cNvPr>
          <p:cNvSpPr/>
          <p:nvPr userDrawn="1"/>
        </p:nvSpPr>
        <p:spPr bwMode="auto">
          <a:xfrm rot="5400000">
            <a:off x="-4912858" y="6419596"/>
            <a:ext cx="40079979" cy="28694294"/>
          </a:xfrm>
          <a:prstGeom prst="round2DiagRect">
            <a:avLst>
              <a:gd name="adj1" fmla="val 2453"/>
              <a:gd name="adj2" fmla="val 0"/>
            </a:avLst>
          </a:prstGeom>
          <a:noFill/>
          <a:ln w="6350" cap="flat" cmpd="sng" algn="ctr">
            <a:solidFill>
              <a:schemeClr val="tx1">
                <a:alpha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de-DE" sz="4000" b="0" i="0" u="none" strike="noStrike" cap="none" normalizeH="0" baseline="0">
              <a:ln>
                <a:noFill/>
              </a:ln>
              <a:solidFill>
                <a:schemeClr val="tx1"/>
              </a:solidFill>
              <a:effectLst/>
              <a:latin typeface="Arial" charset="0"/>
            </a:endParaRPr>
          </a:p>
        </p:txBody>
      </p:sp>
      <p:pic>
        <p:nvPicPr>
          <p:cNvPr id="4" name="Grafik 3">
            <a:extLst>
              <a:ext uri="{FF2B5EF4-FFF2-40B4-BE49-F238E27FC236}">
                <a16:creationId xmlns:a16="http://schemas.microsoft.com/office/drawing/2014/main" id="{40B997DA-65D3-7F62-68E5-99374D6554BF}"/>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4469725" y="40989250"/>
            <a:ext cx="5810250" cy="181927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176713" rtl="0" eaLnBrk="0" fontAlgn="base" hangingPunct="0">
        <a:spcBef>
          <a:spcPct val="0"/>
        </a:spcBef>
        <a:spcAft>
          <a:spcPct val="0"/>
        </a:spcAft>
        <a:defRPr sz="8000" b="1">
          <a:solidFill>
            <a:schemeClr val="tx1"/>
          </a:solidFill>
          <a:latin typeface="+mj-lt"/>
          <a:ea typeface="+mj-ea"/>
          <a:cs typeface="+mj-cs"/>
        </a:defRPr>
      </a:lvl1pPr>
      <a:lvl2pPr algn="l" defTabSz="4176713" rtl="0" eaLnBrk="0" fontAlgn="base" hangingPunct="0">
        <a:spcBef>
          <a:spcPct val="0"/>
        </a:spcBef>
        <a:spcAft>
          <a:spcPct val="0"/>
        </a:spcAft>
        <a:defRPr sz="8000" b="1">
          <a:solidFill>
            <a:schemeClr val="tx1"/>
          </a:solidFill>
          <a:latin typeface="Arial" charset="0"/>
        </a:defRPr>
      </a:lvl2pPr>
      <a:lvl3pPr algn="l" defTabSz="4176713" rtl="0" eaLnBrk="0" fontAlgn="base" hangingPunct="0">
        <a:spcBef>
          <a:spcPct val="0"/>
        </a:spcBef>
        <a:spcAft>
          <a:spcPct val="0"/>
        </a:spcAft>
        <a:defRPr sz="8000" b="1">
          <a:solidFill>
            <a:schemeClr val="tx1"/>
          </a:solidFill>
          <a:latin typeface="Arial" charset="0"/>
        </a:defRPr>
      </a:lvl3pPr>
      <a:lvl4pPr algn="l" defTabSz="4176713" rtl="0" eaLnBrk="0" fontAlgn="base" hangingPunct="0">
        <a:spcBef>
          <a:spcPct val="0"/>
        </a:spcBef>
        <a:spcAft>
          <a:spcPct val="0"/>
        </a:spcAft>
        <a:defRPr sz="8000" b="1">
          <a:solidFill>
            <a:schemeClr val="tx1"/>
          </a:solidFill>
          <a:latin typeface="Arial" charset="0"/>
        </a:defRPr>
      </a:lvl4pPr>
      <a:lvl5pPr algn="l" defTabSz="4176713" rtl="0" eaLnBrk="0" fontAlgn="base" hangingPunct="0">
        <a:spcBef>
          <a:spcPct val="0"/>
        </a:spcBef>
        <a:spcAft>
          <a:spcPct val="0"/>
        </a:spcAft>
        <a:defRPr sz="8000" b="1">
          <a:solidFill>
            <a:schemeClr val="tx1"/>
          </a:solidFill>
          <a:latin typeface="Arial" charset="0"/>
        </a:defRPr>
      </a:lvl5pPr>
      <a:lvl6pPr marL="457200" algn="l" defTabSz="4176713" rtl="0" fontAlgn="base">
        <a:spcBef>
          <a:spcPct val="0"/>
        </a:spcBef>
        <a:spcAft>
          <a:spcPct val="0"/>
        </a:spcAft>
        <a:defRPr sz="8000" b="1">
          <a:solidFill>
            <a:schemeClr val="tx1"/>
          </a:solidFill>
          <a:latin typeface="Arial" charset="0"/>
        </a:defRPr>
      </a:lvl6pPr>
      <a:lvl7pPr marL="914400" algn="l" defTabSz="4176713" rtl="0" fontAlgn="base">
        <a:spcBef>
          <a:spcPct val="0"/>
        </a:spcBef>
        <a:spcAft>
          <a:spcPct val="0"/>
        </a:spcAft>
        <a:defRPr sz="8000" b="1">
          <a:solidFill>
            <a:schemeClr val="tx1"/>
          </a:solidFill>
          <a:latin typeface="Arial" charset="0"/>
        </a:defRPr>
      </a:lvl7pPr>
      <a:lvl8pPr marL="1371600" algn="l" defTabSz="4176713" rtl="0" fontAlgn="base">
        <a:spcBef>
          <a:spcPct val="0"/>
        </a:spcBef>
        <a:spcAft>
          <a:spcPct val="0"/>
        </a:spcAft>
        <a:defRPr sz="8000" b="1">
          <a:solidFill>
            <a:schemeClr val="tx1"/>
          </a:solidFill>
          <a:latin typeface="Arial" charset="0"/>
        </a:defRPr>
      </a:lvl8pPr>
      <a:lvl9pPr marL="1828800" algn="l" defTabSz="4176713" rtl="0" fontAlgn="base">
        <a:spcBef>
          <a:spcPct val="0"/>
        </a:spcBef>
        <a:spcAft>
          <a:spcPct val="0"/>
        </a:spcAft>
        <a:defRPr sz="8000" b="1">
          <a:solidFill>
            <a:schemeClr val="tx1"/>
          </a:solidFill>
          <a:latin typeface="Arial" charset="0"/>
        </a:defRPr>
      </a:lvl9pPr>
    </p:titleStyle>
    <p:bodyStyle>
      <a:lvl1pPr marL="609600" indent="-609600" algn="l" defTabSz="4176713" rtl="0" eaLnBrk="0" fontAlgn="base" hangingPunct="0">
        <a:spcBef>
          <a:spcPct val="20000"/>
        </a:spcBef>
        <a:spcAft>
          <a:spcPct val="0"/>
        </a:spcAft>
        <a:buBlip>
          <a:blip r:embed="rId15"/>
        </a:buBlip>
        <a:defRPr sz="4000">
          <a:solidFill>
            <a:srgbClr val="000000"/>
          </a:solidFill>
          <a:latin typeface="+mn-lt"/>
          <a:ea typeface="+mn-ea"/>
          <a:cs typeface="+mn-cs"/>
        </a:defRPr>
      </a:lvl1pPr>
      <a:lvl2pPr marL="1447800" indent="-658813" algn="l" defTabSz="4176713" rtl="0" eaLnBrk="0" fontAlgn="base" hangingPunct="0">
        <a:spcBef>
          <a:spcPct val="20000"/>
        </a:spcBef>
        <a:spcAft>
          <a:spcPct val="0"/>
        </a:spcAft>
        <a:buBlip>
          <a:blip r:embed="rId15"/>
        </a:buBlip>
        <a:defRPr sz="4000">
          <a:solidFill>
            <a:schemeClr val="tx1"/>
          </a:solidFill>
          <a:latin typeface="+mn-lt"/>
        </a:defRPr>
      </a:lvl2pPr>
      <a:lvl3pPr marL="2247900" indent="-620713" algn="l" defTabSz="4176713" rtl="0" eaLnBrk="0" fontAlgn="base" hangingPunct="0">
        <a:spcBef>
          <a:spcPct val="20000"/>
        </a:spcBef>
        <a:spcAft>
          <a:spcPct val="0"/>
        </a:spcAft>
        <a:buBlip>
          <a:blip r:embed="rId15"/>
        </a:buBlip>
        <a:defRPr sz="4000">
          <a:solidFill>
            <a:schemeClr val="tx1"/>
          </a:solidFill>
          <a:latin typeface="+mn-lt"/>
        </a:defRPr>
      </a:lvl3pPr>
      <a:lvl4pPr marL="3048000" indent="-620713" algn="l" defTabSz="4176713" rtl="0" eaLnBrk="0" fontAlgn="base" hangingPunct="0">
        <a:spcBef>
          <a:spcPct val="20000"/>
        </a:spcBef>
        <a:spcAft>
          <a:spcPct val="0"/>
        </a:spcAft>
        <a:buBlip>
          <a:blip r:embed="rId15"/>
        </a:buBlip>
        <a:defRPr sz="4000">
          <a:solidFill>
            <a:schemeClr val="tx1"/>
          </a:solidFill>
          <a:latin typeface="+mn-lt"/>
        </a:defRPr>
      </a:lvl4pPr>
      <a:lvl5pPr marL="3848100" indent="-620713" algn="l" defTabSz="4176713" rtl="0" eaLnBrk="0" fontAlgn="base" hangingPunct="0">
        <a:spcBef>
          <a:spcPct val="20000"/>
        </a:spcBef>
        <a:spcAft>
          <a:spcPct val="0"/>
        </a:spcAft>
        <a:buBlip>
          <a:blip r:embed="rId15"/>
        </a:buBlip>
        <a:defRPr sz="4000">
          <a:solidFill>
            <a:schemeClr val="tx1"/>
          </a:solidFill>
          <a:latin typeface="+mn-lt"/>
        </a:defRPr>
      </a:lvl5pPr>
      <a:lvl6pPr marL="4305300" indent="-620713" algn="l" defTabSz="4176713" rtl="0" fontAlgn="base">
        <a:spcBef>
          <a:spcPct val="20000"/>
        </a:spcBef>
        <a:spcAft>
          <a:spcPct val="0"/>
        </a:spcAft>
        <a:buBlip>
          <a:blip r:embed="rId15"/>
        </a:buBlip>
        <a:defRPr sz="4000">
          <a:solidFill>
            <a:schemeClr val="tx1"/>
          </a:solidFill>
          <a:latin typeface="+mn-lt"/>
        </a:defRPr>
      </a:lvl6pPr>
      <a:lvl7pPr marL="4762500" indent="-620713" algn="l" defTabSz="4176713" rtl="0" fontAlgn="base">
        <a:spcBef>
          <a:spcPct val="20000"/>
        </a:spcBef>
        <a:spcAft>
          <a:spcPct val="0"/>
        </a:spcAft>
        <a:buBlip>
          <a:blip r:embed="rId15"/>
        </a:buBlip>
        <a:defRPr sz="4000">
          <a:solidFill>
            <a:schemeClr val="tx1"/>
          </a:solidFill>
          <a:latin typeface="+mn-lt"/>
        </a:defRPr>
      </a:lvl7pPr>
      <a:lvl8pPr marL="5219700" indent="-620713" algn="l" defTabSz="4176713" rtl="0" fontAlgn="base">
        <a:spcBef>
          <a:spcPct val="20000"/>
        </a:spcBef>
        <a:spcAft>
          <a:spcPct val="0"/>
        </a:spcAft>
        <a:buBlip>
          <a:blip r:embed="rId15"/>
        </a:buBlip>
        <a:defRPr sz="4000">
          <a:solidFill>
            <a:schemeClr val="tx1"/>
          </a:solidFill>
          <a:latin typeface="+mn-lt"/>
        </a:defRPr>
      </a:lvl8pPr>
      <a:lvl9pPr marL="5676900" indent="-620713" algn="l" defTabSz="4176713" rtl="0" fontAlgn="base">
        <a:spcBef>
          <a:spcPct val="20000"/>
        </a:spcBef>
        <a:spcAft>
          <a:spcPct val="0"/>
        </a:spcAft>
        <a:buBlip>
          <a:blip r:embed="rId15"/>
        </a:buBlip>
        <a:defRPr sz="4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483" userDrawn="1">
          <p15:clr>
            <a:srgbClr val="F26B43"/>
          </p15:clr>
        </p15:guide>
        <p15:guide id="2" pos="953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oleObject" Target="../embeddings/oleObject2.bin"/><Relationship Id="rId3" Type="http://schemas.openxmlformats.org/officeDocument/2006/relationships/image" Target="../media/image4.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wmf"/><Relationship Id="rId11" Type="http://schemas.openxmlformats.org/officeDocument/2006/relationships/image" Target="../media/image11.jpeg"/><Relationship Id="rId5" Type="http://schemas.openxmlformats.org/officeDocument/2006/relationships/oleObject" Target="../embeddings/oleObject1.bin"/><Relationship Id="rId15" Type="http://schemas.openxmlformats.org/officeDocument/2006/relationships/image" Target="../media/image14.emf"/><Relationship Id="rId10" Type="http://schemas.openxmlformats.org/officeDocument/2006/relationships/image" Target="../media/image10.jpeg"/><Relationship Id="rId4" Type="http://schemas.openxmlformats.org/officeDocument/2006/relationships/image" Target="../media/image5.jpeg"/><Relationship Id="rId9" Type="http://schemas.openxmlformats.org/officeDocument/2006/relationships/image" Target="../media/image9.jpeg"/><Relationship Id="rId1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16063" y="4699000"/>
            <a:ext cx="27187525" cy="2559050"/>
          </a:xfrm>
          <a:noFill/>
        </p:spPr>
        <p:txBody>
          <a:bodyPr wrap="square"/>
          <a:lstStyle/>
          <a:p>
            <a:pPr eaLnBrk="1" hangingPunct="1"/>
            <a:r>
              <a:rPr lang="de-DE" altLang="de-DE"/>
              <a:t>Hier steht ein richtig langer Titel der auch gerne über zwei Zeilen gehen darf</a:t>
            </a:r>
          </a:p>
        </p:txBody>
      </p:sp>
      <p:sp>
        <p:nvSpPr>
          <p:cNvPr id="3075" name="Text Box 5"/>
          <p:cNvSpPr txBox="1">
            <a:spLocks noChangeArrowheads="1"/>
          </p:cNvSpPr>
          <p:nvPr/>
        </p:nvSpPr>
        <p:spPr bwMode="auto">
          <a:xfrm>
            <a:off x="1441450" y="8497888"/>
            <a:ext cx="2726213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50000"/>
              </a:spcBef>
              <a:buFontTx/>
              <a:buNone/>
            </a:pPr>
            <a:r>
              <a:rPr lang="de-DE" altLang="de-DE" sz="5000">
                <a:solidFill>
                  <a:schemeClr val="tx1"/>
                </a:solidFill>
              </a:rPr>
              <a:t>Vorname Nachname</a:t>
            </a:r>
          </a:p>
        </p:txBody>
      </p:sp>
      <p:sp>
        <p:nvSpPr>
          <p:cNvPr id="3076" name="Text Box 12"/>
          <p:cNvSpPr txBox="1">
            <a:spLocks noChangeArrowheads="1"/>
          </p:cNvSpPr>
          <p:nvPr/>
        </p:nvSpPr>
        <p:spPr bwMode="auto">
          <a:xfrm>
            <a:off x="12331700" y="1328738"/>
            <a:ext cx="13374688"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r" eaLnBrk="1" hangingPunct="1">
              <a:lnSpc>
                <a:spcPct val="112000"/>
              </a:lnSpc>
              <a:spcBef>
                <a:spcPct val="0"/>
              </a:spcBef>
              <a:buFontTx/>
              <a:buNone/>
            </a:pPr>
            <a:r>
              <a:rPr lang="de-DE" altLang="de-DE" sz="4400" dirty="0">
                <a:solidFill>
                  <a:schemeClr val="bg2"/>
                </a:solidFill>
              </a:rPr>
              <a:t>KIT Holzbau und Baukonstruktion</a:t>
            </a:r>
          </a:p>
          <a:p>
            <a:pPr algn="r" eaLnBrk="1" hangingPunct="1">
              <a:lnSpc>
                <a:spcPct val="112000"/>
              </a:lnSpc>
              <a:spcBef>
                <a:spcPct val="0"/>
              </a:spcBef>
              <a:buFontTx/>
              <a:buNone/>
            </a:pPr>
            <a:r>
              <a:rPr lang="de-DE" altLang="de-DE" sz="4400" dirty="0">
                <a:solidFill>
                  <a:schemeClr val="bg2"/>
                </a:solidFill>
              </a:rPr>
              <a:t>Versuchsanstalt für Stahl, Holz und Steine</a:t>
            </a:r>
          </a:p>
          <a:p>
            <a:pPr algn="r" eaLnBrk="1" hangingPunct="1">
              <a:lnSpc>
                <a:spcPct val="112000"/>
              </a:lnSpc>
              <a:spcBef>
                <a:spcPct val="0"/>
              </a:spcBef>
              <a:buFontTx/>
              <a:buNone/>
            </a:pPr>
            <a:r>
              <a:rPr lang="de-DE" altLang="de-DE" sz="2800" dirty="0">
                <a:solidFill>
                  <a:schemeClr val="bg2"/>
                </a:solidFill>
              </a:rPr>
              <a:t>Ordinarius: Univ.-Prof. Dr.-Ing. Philipp Dietsch</a:t>
            </a:r>
          </a:p>
        </p:txBody>
      </p:sp>
      <p:pic>
        <p:nvPicPr>
          <p:cNvPr id="3077" name="Grafik 9" descr="VA-LOGO_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060400" y="1200150"/>
            <a:ext cx="2538413"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Textfeld 11"/>
          <p:cNvSpPr txBox="1">
            <a:spLocks noChangeArrowheads="1"/>
          </p:cNvSpPr>
          <p:nvPr/>
        </p:nvSpPr>
        <p:spPr bwMode="auto">
          <a:xfrm>
            <a:off x="1544638" y="10579100"/>
            <a:ext cx="13181012"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Im Rahmen dieses Entwicklungsvorhabens sollen erstmals die Voraussetzungen zur Realisierung von Fachwerkträgern für den industriellen Holzbau geschaffen werden. Diese Konstruktionen sollen  konkurrenzfähig zu herkömmlichen Bauweisen sein und sowohl effiziente, als auch ästhetische Knoten-verbindungen bieten. Ziel ist es, die Verbindungen schnell und ohne großen Aufwand auf der Baustelle herzustellen. </a:t>
            </a:r>
          </a:p>
        </p:txBody>
      </p:sp>
      <p:sp>
        <p:nvSpPr>
          <p:cNvPr id="3079" name="Textfeld 13"/>
          <p:cNvSpPr txBox="1">
            <a:spLocks noChangeArrowheads="1"/>
          </p:cNvSpPr>
          <p:nvPr/>
        </p:nvSpPr>
        <p:spPr bwMode="auto">
          <a:xfrm>
            <a:off x="15292388" y="17841913"/>
            <a:ext cx="13179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spcBef>
                <a:spcPct val="0"/>
              </a:spcBef>
              <a:buFontTx/>
              <a:buNone/>
            </a:pPr>
            <a:endParaRPr lang="de-DE" altLang="de-DE">
              <a:solidFill>
                <a:schemeClr val="tx1"/>
              </a:solidFill>
            </a:endParaRPr>
          </a:p>
        </p:txBody>
      </p:sp>
      <p:sp>
        <p:nvSpPr>
          <p:cNvPr id="3080" name="Rectangle 3"/>
          <p:cNvSpPr txBox="1">
            <a:spLocks noChangeArrowheads="1"/>
          </p:cNvSpPr>
          <p:nvPr/>
        </p:nvSpPr>
        <p:spPr bwMode="auto">
          <a:xfrm>
            <a:off x="1547813" y="16460788"/>
            <a:ext cx="1317942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dirty="0"/>
              <a:t>Ausziehwiderstand</a:t>
            </a:r>
          </a:p>
          <a:p>
            <a:pPr eaLnBrk="1" hangingPunct="1">
              <a:lnSpc>
                <a:spcPct val="90000"/>
              </a:lnSpc>
            </a:pPr>
            <a:endParaRPr lang="de-DE" altLang="de-DE" dirty="0"/>
          </a:p>
        </p:txBody>
      </p:sp>
      <p:sp>
        <p:nvSpPr>
          <p:cNvPr id="3081" name="Textfeld 16"/>
          <p:cNvSpPr txBox="1">
            <a:spLocks noChangeArrowheads="1"/>
          </p:cNvSpPr>
          <p:nvPr/>
        </p:nvSpPr>
        <p:spPr bwMode="auto">
          <a:xfrm>
            <a:off x="1547813" y="17206913"/>
            <a:ext cx="8596312"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Die ersten Versuche befassten sich mit der Realisierung der Füllstäbe von Holzfachwerkträgern. Sowohl die Zug-, als auch die Druckstäbe werden fast ausschließlich durch Normalkräfte beansprucht. Im Ver-</a:t>
            </a:r>
            <a:r>
              <a:rPr lang="de-DE" altLang="de-DE" dirty="0" err="1">
                <a:solidFill>
                  <a:schemeClr val="tx1"/>
                </a:solidFill>
              </a:rPr>
              <a:t>bindungsbereich</a:t>
            </a:r>
            <a:r>
              <a:rPr lang="de-DE" altLang="de-DE" dirty="0">
                <a:solidFill>
                  <a:schemeClr val="tx1"/>
                </a:solidFill>
              </a:rPr>
              <a:t> der Füllstäbe mit den Gurten soll darauf geachtet</a:t>
            </a:r>
            <a:br>
              <a:rPr lang="de-DE" altLang="de-DE" dirty="0">
                <a:solidFill>
                  <a:schemeClr val="tx1"/>
                </a:solidFill>
              </a:rPr>
            </a:br>
            <a:endParaRPr lang="de-DE" altLang="de-DE" dirty="0">
              <a:solidFill>
                <a:schemeClr val="tx1"/>
              </a:solidFill>
            </a:endParaRPr>
          </a:p>
        </p:txBody>
      </p:sp>
      <p:sp>
        <p:nvSpPr>
          <p:cNvPr id="3082" name="Rectangle 13"/>
          <p:cNvSpPr>
            <a:spLocks noChangeArrowheads="1"/>
          </p:cNvSpPr>
          <p:nvPr/>
        </p:nvSpPr>
        <p:spPr bwMode="auto">
          <a:xfrm>
            <a:off x="0" y="0"/>
            <a:ext cx="30279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0"/>
              </a:spcBef>
              <a:buFontTx/>
              <a:buNone/>
            </a:pPr>
            <a:endParaRPr lang="en-GB" altLang="de-DE">
              <a:solidFill>
                <a:schemeClr val="tx1"/>
              </a:solidFill>
            </a:endParaRPr>
          </a:p>
        </p:txBody>
      </p:sp>
      <p:sp>
        <p:nvSpPr>
          <p:cNvPr id="3083" name="Rectangle 14"/>
          <p:cNvSpPr>
            <a:spLocks noChangeArrowheads="1"/>
          </p:cNvSpPr>
          <p:nvPr/>
        </p:nvSpPr>
        <p:spPr bwMode="auto">
          <a:xfrm>
            <a:off x="0" y="2543175"/>
            <a:ext cx="3027997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ctr">
              <a:spcBef>
                <a:spcPct val="0"/>
              </a:spcBef>
              <a:buFontTx/>
              <a:buNone/>
            </a:pPr>
            <a:r>
              <a:rPr lang="en-GB" altLang="de-DE" sz="1100">
                <a:solidFill>
                  <a:schemeClr val="tx1"/>
                </a:solidFill>
                <a:cs typeface="Times New Roman" panose="02020603050405020304" pitchFamily="18" charset="0"/>
              </a:rPr>
              <a:t> </a:t>
            </a:r>
            <a:endParaRPr lang="en-GB" altLang="de-DE">
              <a:solidFill>
                <a:schemeClr val="tx1"/>
              </a:solidFill>
            </a:endParaRPr>
          </a:p>
        </p:txBody>
      </p:sp>
      <p:sp>
        <p:nvSpPr>
          <p:cNvPr id="3084" name="Rectangle 3"/>
          <p:cNvSpPr txBox="1">
            <a:spLocks noChangeArrowheads="1"/>
          </p:cNvSpPr>
          <p:nvPr/>
        </p:nvSpPr>
        <p:spPr bwMode="auto">
          <a:xfrm>
            <a:off x="15489238" y="9840913"/>
            <a:ext cx="1317942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a:t>Zimmermannsmäßige Verbindungen</a:t>
            </a:r>
          </a:p>
          <a:p>
            <a:pPr eaLnBrk="1" hangingPunct="1">
              <a:lnSpc>
                <a:spcPct val="90000"/>
              </a:lnSpc>
            </a:pPr>
            <a:endParaRPr lang="de-DE" altLang="de-DE"/>
          </a:p>
        </p:txBody>
      </p:sp>
      <p:sp>
        <p:nvSpPr>
          <p:cNvPr id="3085" name="Textfeld 26"/>
          <p:cNvSpPr txBox="1">
            <a:spLocks noChangeArrowheads="1"/>
          </p:cNvSpPr>
          <p:nvPr/>
        </p:nvSpPr>
        <p:spPr bwMode="auto">
          <a:xfrm>
            <a:off x="15486063" y="10580688"/>
            <a:ext cx="13179425"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Bei den druckübertragenden Füllstäben soll eine formschlüssige, steife und tragfähige Verbindung zum Einsatz kommen. Dazu wurden sowohl „gestufte“ Schwalbenschwanzverbindungen, als auch modifizierte Versatzanschlüsse untersucht. </a:t>
            </a:r>
          </a:p>
        </p:txBody>
      </p:sp>
      <p:sp>
        <p:nvSpPr>
          <p:cNvPr id="3086" name="Rectangle 3"/>
          <p:cNvSpPr txBox="1">
            <a:spLocks noChangeArrowheads="1"/>
          </p:cNvSpPr>
          <p:nvPr/>
        </p:nvSpPr>
        <p:spPr bwMode="auto">
          <a:xfrm>
            <a:off x="15503525" y="20985163"/>
            <a:ext cx="13181013"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a:t>Zugfestigkeiten von Fachwerkgurten</a:t>
            </a:r>
          </a:p>
          <a:p>
            <a:pPr eaLnBrk="1" hangingPunct="1">
              <a:lnSpc>
                <a:spcPct val="90000"/>
              </a:lnSpc>
            </a:pPr>
            <a:endParaRPr lang="de-DE" altLang="de-DE"/>
          </a:p>
        </p:txBody>
      </p:sp>
      <p:sp>
        <p:nvSpPr>
          <p:cNvPr id="3087" name="Textfeld 32"/>
          <p:cNvSpPr txBox="1">
            <a:spLocks noChangeArrowheads="1"/>
          </p:cNvSpPr>
          <p:nvPr/>
        </p:nvSpPr>
        <p:spPr bwMode="auto">
          <a:xfrm>
            <a:off x="15486063" y="18008600"/>
            <a:ext cx="13179425"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Durch den Einsatz eines Treppenversatzes kann die </a:t>
            </a:r>
            <a:r>
              <a:rPr lang="de-DE" altLang="de-DE" dirty="0" err="1">
                <a:solidFill>
                  <a:schemeClr val="tx1"/>
                </a:solidFill>
              </a:rPr>
              <a:t>Einschnitttiefe</a:t>
            </a:r>
            <a:r>
              <a:rPr lang="de-DE" altLang="de-DE" dirty="0">
                <a:solidFill>
                  <a:schemeClr val="tx1"/>
                </a:solidFill>
              </a:rPr>
              <a:t> ohne Tragfähigkeitsverluste minimiert werden. Mit Hilfe einer Buchenrandlamelle wird die Tragfähigkeit der Verbindung deutlich gesteigert.</a:t>
            </a:r>
          </a:p>
        </p:txBody>
      </p:sp>
      <p:sp>
        <p:nvSpPr>
          <p:cNvPr id="3088" name="Textfeld 33"/>
          <p:cNvSpPr txBox="1">
            <a:spLocks noChangeArrowheads="1"/>
          </p:cNvSpPr>
          <p:nvPr/>
        </p:nvSpPr>
        <p:spPr bwMode="auto">
          <a:xfrm>
            <a:off x="15489238" y="21863050"/>
            <a:ext cx="13179425"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Im Rahmen dieses Forschungsvorhabens wurde die anzusetzende Zugtragfähigkeit in Fachwerkgurten genauer untersucht. Dazu wurde neben einer Hintereinanderschaltung mehrerer Bauteile auch der Längeneffekt auf die Zugtragfähigkeit eines ganzen Gurtes berücksichtigt. </a:t>
            </a:r>
          </a:p>
        </p:txBody>
      </p:sp>
      <p:sp>
        <p:nvSpPr>
          <p:cNvPr id="3089" name="Textfeld 35"/>
          <p:cNvSpPr txBox="1">
            <a:spLocks noChangeArrowheads="1"/>
          </p:cNvSpPr>
          <p:nvPr/>
        </p:nvSpPr>
        <p:spPr bwMode="auto">
          <a:xfrm>
            <a:off x="4605338" y="22166263"/>
            <a:ext cx="10091737" cy="7407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werden, dass die Schwächung des Holzquerschnittes möglichst gering gehalten wird und eine steife Verbindung zwischen den Bauteilen hergestellt wird. Die Tragfähigkeit von einer parallel zur Längsachse der Füllstäbe in die vorgebohrte Querlage von Brettsperrholz eingedrehte Gewindestange wurde untersucht. Ein Anschluss dieser Brett-sperrholzdiagonalen an einen Fachwerkgurt  erfordert eine Verankerung im Gurtbauteil um die kompletten Zugkräfte aufnehmen zu</a:t>
            </a:r>
          </a:p>
        </p:txBody>
      </p:sp>
      <p:sp>
        <p:nvSpPr>
          <p:cNvPr id="3090" name="Textfeld 37"/>
          <p:cNvSpPr txBox="1">
            <a:spLocks noChangeArrowheads="1"/>
          </p:cNvSpPr>
          <p:nvPr/>
        </p:nvSpPr>
        <p:spPr bwMode="auto">
          <a:xfrm>
            <a:off x="1547813" y="33577213"/>
            <a:ext cx="7262812" cy="679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Durch den Anschluss der Diagonalen oder Pfosten an den Ober- oder Untergurt  in einem Fachwerkträger wird meistens der Querschnitt des Zug- bzw. Druckgurtes geschwächt. Um diese Querschnittsschwächungen genauer beurteilen zu können, wurden sowohl Zug- als auch Druckversuche durchgeführt. </a:t>
            </a:r>
            <a:endParaRPr lang="en-GB" altLang="de-DE" dirty="0">
              <a:solidFill>
                <a:schemeClr val="tx1"/>
              </a:solidFill>
            </a:endParaRPr>
          </a:p>
        </p:txBody>
      </p:sp>
      <p:sp>
        <p:nvSpPr>
          <p:cNvPr id="3091" name="Rectangle 3"/>
          <p:cNvSpPr txBox="1">
            <a:spLocks noChangeArrowheads="1"/>
          </p:cNvSpPr>
          <p:nvPr/>
        </p:nvSpPr>
        <p:spPr bwMode="auto">
          <a:xfrm>
            <a:off x="15505113" y="31805563"/>
            <a:ext cx="1317942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a:t>ZIM - Forschungsprojekt</a:t>
            </a:r>
            <a:endParaRPr lang="de-DE" altLang="de-DE"/>
          </a:p>
        </p:txBody>
      </p:sp>
      <p:sp>
        <p:nvSpPr>
          <p:cNvPr id="3092" name="Textfeld 40"/>
          <p:cNvSpPr txBox="1">
            <a:spLocks noChangeArrowheads="1"/>
          </p:cNvSpPr>
          <p:nvPr/>
        </p:nvSpPr>
        <p:spPr bwMode="auto">
          <a:xfrm>
            <a:off x="15590838" y="32492950"/>
            <a:ext cx="13073062"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Die hier vorgestellten Arbeiten wurden im Rahmen des ZIM - Forschungsvorhabens „Entwicklung von Fachwerkträgern für den industriellen Holzbau“ unter</a:t>
            </a:r>
          </a:p>
        </p:txBody>
      </p:sp>
      <p:sp>
        <p:nvSpPr>
          <p:cNvPr id="3093" name="Textfeld 42"/>
          <p:cNvSpPr txBox="1">
            <a:spLocks noChangeArrowheads="1"/>
          </p:cNvSpPr>
          <p:nvPr/>
        </p:nvSpPr>
        <p:spPr bwMode="auto">
          <a:xfrm>
            <a:off x="15586075" y="34307463"/>
            <a:ext cx="7092950"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Beteiligung mehrerer Industriepartner und der Holzforschung München durchgeführt. Mit dem „Zentralen Innovations-programm Mittelstand (ZIM)“ sollen die Innovationskraft und Wettbewerbsfähigkeit kleiner und mittlerer Unternehmen nachhaltig unterstützt werden.</a:t>
            </a:r>
          </a:p>
        </p:txBody>
      </p:sp>
      <p:sp>
        <p:nvSpPr>
          <p:cNvPr id="3094" name="Rectangle 3"/>
          <p:cNvSpPr txBox="1">
            <a:spLocks noChangeArrowheads="1"/>
          </p:cNvSpPr>
          <p:nvPr/>
        </p:nvSpPr>
        <p:spPr bwMode="auto">
          <a:xfrm>
            <a:off x="1554163" y="9821863"/>
            <a:ext cx="1317942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dirty="0"/>
              <a:t>Projektziel</a:t>
            </a:r>
          </a:p>
          <a:p>
            <a:pPr eaLnBrk="1" hangingPunct="1">
              <a:lnSpc>
                <a:spcPct val="90000"/>
              </a:lnSpc>
            </a:pPr>
            <a:endParaRPr lang="de-DE" altLang="de-DE" dirty="0"/>
          </a:p>
        </p:txBody>
      </p:sp>
      <p:pic>
        <p:nvPicPr>
          <p:cNvPr id="3095" name="Picture 31" descr="DSC_00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98138" y="15919450"/>
            <a:ext cx="4064000" cy="611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96" name="Object 33"/>
          <p:cNvGraphicFramePr>
            <a:graphicFrameLocks/>
          </p:cNvGraphicFramePr>
          <p:nvPr/>
        </p:nvGraphicFramePr>
        <p:xfrm>
          <a:off x="1577975" y="23326725"/>
          <a:ext cx="2662238" cy="5907088"/>
        </p:xfrm>
        <a:graphic>
          <a:graphicData uri="http://schemas.openxmlformats.org/presentationml/2006/ole">
            <mc:AlternateContent xmlns:mc="http://schemas.openxmlformats.org/markup-compatibility/2006">
              <mc:Choice xmlns:v="urn:schemas-microsoft-com:vml" Requires="v">
                <p:oleObj name="AutoCAD Drawing" r:id="rId5" imgW="15849600" imgH="7648575" progId="AutoCAD.Drawing.17">
                  <p:embed/>
                </p:oleObj>
              </mc:Choice>
              <mc:Fallback>
                <p:oleObj name="AutoCAD Drawing" r:id="rId5" imgW="15849600" imgH="7648575" progId="AutoCAD.Drawing.17">
                  <p:embed/>
                  <p:pic>
                    <p:nvPicPr>
                      <p:cNvPr id="0" name="Object 33"/>
                      <p:cNvPicPr>
                        <a:picLocks noChangeArrowheads="1"/>
                      </p:cNvPicPr>
                      <p:nvPr/>
                    </p:nvPicPr>
                    <p:blipFill>
                      <a:blip r:embed="rId6">
                        <a:extLst>
                          <a:ext uri="{28A0092B-C50C-407E-A947-70E740481C1C}">
                            <a14:useLocalDpi xmlns:a14="http://schemas.microsoft.com/office/drawing/2010/main" val="0"/>
                          </a:ext>
                        </a:extLst>
                      </a:blip>
                      <a:srcRect l="34070" r="34070"/>
                      <a:stretch>
                        <a:fillRect/>
                      </a:stretch>
                    </p:blipFill>
                    <p:spPr bwMode="auto">
                      <a:xfrm>
                        <a:off x="1577975" y="23326725"/>
                        <a:ext cx="2662238" cy="5907088"/>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097" name="Picture 34" descr="scan1b"/>
          <p:cNvPicPr>
            <a:picLocks noChangeAspect="1" noChangeArrowheads="1"/>
          </p:cNvPicPr>
          <p:nvPr/>
        </p:nvPicPr>
        <p:blipFill>
          <a:blip r:embed="rId7" cstate="print">
            <a:extLst>
              <a:ext uri="{28A0092B-C50C-407E-A947-70E740481C1C}">
                <a14:useLocalDpi xmlns:a14="http://schemas.microsoft.com/office/drawing/2010/main" val="0"/>
              </a:ext>
            </a:extLst>
          </a:blip>
          <a:srcRect l="9607" t="8057" r="13515" b="3658"/>
          <a:stretch>
            <a:fillRect/>
          </a:stretch>
        </p:blipFill>
        <p:spPr bwMode="auto">
          <a:xfrm>
            <a:off x="1668463" y="24106188"/>
            <a:ext cx="2463800" cy="416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8" name="AutoShape 35"/>
          <p:cNvSpPr>
            <a:spLocks noChangeArrowheads="1"/>
          </p:cNvSpPr>
          <p:nvPr/>
        </p:nvSpPr>
        <p:spPr bwMode="auto">
          <a:xfrm>
            <a:off x="2809875" y="22231350"/>
            <a:ext cx="228600" cy="1000125"/>
          </a:xfrm>
          <a:prstGeom prst="upArrow">
            <a:avLst>
              <a:gd name="adj1" fmla="val 50000"/>
              <a:gd name="adj2" fmla="val 10937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4000">
                <a:solidFill>
                  <a:schemeClr val="tx1"/>
                </a:solidFill>
                <a:latin typeface="Arial" panose="020B0604020202020204" pitchFamily="34" charset="0"/>
              </a:defRPr>
            </a:lvl1pPr>
            <a:lvl2pPr marL="742950" indent="-285750">
              <a:defRPr sz="4000">
                <a:solidFill>
                  <a:schemeClr val="tx1"/>
                </a:solidFill>
                <a:latin typeface="Arial" panose="020B0604020202020204" pitchFamily="34" charset="0"/>
              </a:defRPr>
            </a:lvl2pPr>
            <a:lvl3pPr marL="1143000" indent="-228600">
              <a:defRPr sz="4000">
                <a:solidFill>
                  <a:schemeClr val="tx1"/>
                </a:solidFill>
                <a:latin typeface="Arial" panose="020B0604020202020204" pitchFamily="34" charset="0"/>
              </a:defRPr>
            </a:lvl3pPr>
            <a:lvl4pPr marL="1600200" indent="-228600">
              <a:defRPr sz="4000">
                <a:solidFill>
                  <a:schemeClr val="tx1"/>
                </a:solidFill>
                <a:latin typeface="Arial" panose="020B0604020202020204" pitchFamily="34" charset="0"/>
              </a:defRPr>
            </a:lvl4pPr>
            <a:lvl5pPr marL="2057400" indent="-228600">
              <a:defRPr sz="4000">
                <a:solidFill>
                  <a:schemeClr val="tx1"/>
                </a:solidFill>
                <a:latin typeface="Arial" panose="020B0604020202020204" pitchFamily="34" charset="0"/>
              </a:defRPr>
            </a:lvl5pPr>
            <a:lvl6pPr marL="2514600" indent="-228600" eaLnBrk="0" fontAlgn="base" hangingPunct="0">
              <a:spcBef>
                <a:spcPct val="0"/>
              </a:spcBef>
              <a:spcAft>
                <a:spcPct val="0"/>
              </a:spcAft>
              <a:defRPr sz="4000">
                <a:solidFill>
                  <a:schemeClr val="tx1"/>
                </a:solidFill>
                <a:latin typeface="Arial" panose="020B0604020202020204" pitchFamily="34" charset="0"/>
              </a:defRPr>
            </a:lvl6pPr>
            <a:lvl7pPr marL="2971800" indent="-228600" eaLnBrk="0" fontAlgn="base" hangingPunct="0">
              <a:spcBef>
                <a:spcPct val="0"/>
              </a:spcBef>
              <a:spcAft>
                <a:spcPct val="0"/>
              </a:spcAft>
              <a:defRPr sz="4000">
                <a:solidFill>
                  <a:schemeClr val="tx1"/>
                </a:solidFill>
                <a:latin typeface="Arial" panose="020B0604020202020204" pitchFamily="34" charset="0"/>
              </a:defRPr>
            </a:lvl7pPr>
            <a:lvl8pPr marL="3429000" indent="-228600" eaLnBrk="0" fontAlgn="base" hangingPunct="0">
              <a:spcBef>
                <a:spcPct val="0"/>
              </a:spcBef>
              <a:spcAft>
                <a:spcPct val="0"/>
              </a:spcAft>
              <a:defRPr sz="4000">
                <a:solidFill>
                  <a:schemeClr val="tx1"/>
                </a:solidFill>
                <a:latin typeface="Arial" panose="020B0604020202020204" pitchFamily="34" charset="0"/>
              </a:defRPr>
            </a:lvl8pPr>
            <a:lvl9pPr marL="3886200" indent="-228600" eaLnBrk="0" fontAlgn="base" hangingPunct="0">
              <a:spcBef>
                <a:spcPct val="0"/>
              </a:spcBef>
              <a:spcAft>
                <a:spcPct val="0"/>
              </a:spcAft>
              <a:defRPr sz="4000">
                <a:solidFill>
                  <a:schemeClr val="tx1"/>
                </a:solidFill>
                <a:latin typeface="Arial" panose="020B0604020202020204" pitchFamily="34" charset="0"/>
              </a:defRPr>
            </a:lvl9pPr>
          </a:lstStyle>
          <a:p>
            <a:pPr eaLnBrk="1" hangingPunct="1"/>
            <a:endParaRPr lang="de-DE" altLang="de-DE"/>
          </a:p>
        </p:txBody>
      </p:sp>
      <p:sp>
        <p:nvSpPr>
          <p:cNvPr id="3099" name="Rectangle 3"/>
          <p:cNvSpPr txBox="1">
            <a:spLocks noChangeArrowheads="1"/>
          </p:cNvSpPr>
          <p:nvPr/>
        </p:nvSpPr>
        <p:spPr bwMode="auto">
          <a:xfrm>
            <a:off x="1535113" y="33021588"/>
            <a:ext cx="1317942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lnSpc>
                <a:spcPct val="90000"/>
              </a:lnSpc>
            </a:pPr>
            <a:r>
              <a:rPr lang="de-DE" altLang="de-DE" b="1"/>
              <a:t>Querschnittsschwächungen</a:t>
            </a:r>
          </a:p>
          <a:p>
            <a:pPr eaLnBrk="1" hangingPunct="1">
              <a:lnSpc>
                <a:spcPct val="90000"/>
              </a:lnSpc>
            </a:pPr>
            <a:endParaRPr lang="de-DE" altLang="de-DE"/>
          </a:p>
        </p:txBody>
      </p:sp>
      <p:pic>
        <p:nvPicPr>
          <p:cNvPr id="3100" name="Picture 37" descr="68_7"/>
          <p:cNvPicPr>
            <a:picLocks noChangeAspect="1" noChangeArrowheads="1"/>
          </p:cNvPicPr>
          <p:nvPr/>
        </p:nvPicPr>
        <p:blipFill>
          <a:blip r:embed="rId8">
            <a:extLst>
              <a:ext uri="{28A0092B-C50C-407E-A947-70E740481C1C}">
                <a14:useLocalDpi xmlns:a14="http://schemas.microsoft.com/office/drawing/2010/main" val="0"/>
              </a:ext>
            </a:extLst>
          </a:blip>
          <a:srcRect l="7365" r="8998" b="13644"/>
          <a:stretch>
            <a:fillRect/>
          </a:stretch>
        </p:blipFill>
        <p:spPr bwMode="auto">
          <a:xfrm>
            <a:off x="8943975" y="34261425"/>
            <a:ext cx="2928938"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1" name="Picture 38" descr="101_15"/>
          <p:cNvPicPr>
            <a:picLocks noChangeAspect="1" noChangeArrowheads="1"/>
          </p:cNvPicPr>
          <p:nvPr/>
        </p:nvPicPr>
        <p:blipFill>
          <a:blip r:embed="rId9">
            <a:extLst>
              <a:ext uri="{28A0092B-C50C-407E-A947-70E740481C1C}">
                <a14:useLocalDpi xmlns:a14="http://schemas.microsoft.com/office/drawing/2010/main" val="0"/>
              </a:ext>
            </a:extLst>
          </a:blip>
          <a:srcRect l="8467" r="14612" b="18317"/>
          <a:stretch>
            <a:fillRect/>
          </a:stretch>
        </p:blipFill>
        <p:spPr bwMode="auto">
          <a:xfrm>
            <a:off x="11915775" y="34263013"/>
            <a:ext cx="28321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2" name="Picture 39" descr="bHT li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773400" y="13708063"/>
            <a:ext cx="2390775" cy="432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 name="Picture 40" descr="b1"/>
          <p:cNvPicPr>
            <a:picLocks noChangeAspect="1" noChangeArrowheads="1"/>
          </p:cNvPicPr>
          <p:nvPr/>
        </p:nvPicPr>
        <p:blipFill>
          <a:blip r:embed="rId11">
            <a:extLst>
              <a:ext uri="{28A0092B-C50C-407E-A947-70E740481C1C}">
                <a14:useLocalDpi xmlns:a14="http://schemas.microsoft.com/office/drawing/2010/main" val="0"/>
              </a:ext>
            </a:extLst>
          </a:blip>
          <a:srcRect l="4230" t="18993" r="15118" b="10036"/>
          <a:stretch>
            <a:fillRect/>
          </a:stretch>
        </p:blipFill>
        <p:spPr bwMode="auto">
          <a:xfrm>
            <a:off x="18773775" y="13669963"/>
            <a:ext cx="3184525" cy="4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4" name="Rectangle 42"/>
          <p:cNvSpPr>
            <a:spLocks noChangeArrowheads="1"/>
          </p:cNvSpPr>
          <p:nvPr/>
        </p:nvSpPr>
        <p:spPr bwMode="auto">
          <a:xfrm>
            <a:off x="0" y="20080288"/>
            <a:ext cx="302799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4000">
                <a:solidFill>
                  <a:schemeClr val="tx1"/>
                </a:solidFill>
                <a:latin typeface="Arial" panose="020B0604020202020204" pitchFamily="34" charset="0"/>
              </a:defRPr>
            </a:lvl1pPr>
            <a:lvl2pPr marL="742950" indent="-285750">
              <a:defRPr sz="4000">
                <a:solidFill>
                  <a:schemeClr val="tx1"/>
                </a:solidFill>
                <a:latin typeface="Arial" panose="020B0604020202020204" pitchFamily="34" charset="0"/>
              </a:defRPr>
            </a:lvl2pPr>
            <a:lvl3pPr marL="1143000" indent="-228600">
              <a:defRPr sz="4000">
                <a:solidFill>
                  <a:schemeClr val="tx1"/>
                </a:solidFill>
                <a:latin typeface="Arial" panose="020B0604020202020204" pitchFamily="34" charset="0"/>
              </a:defRPr>
            </a:lvl3pPr>
            <a:lvl4pPr marL="1600200" indent="-228600">
              <a:defRPr sz="4000">
                <a:solidFill>
                  <a:schemeClr val="tx1"/>
                </a:solidFill>
                <a:latin typeface="Arial" panose="020B0604020202020204" pitchFamily="34" charset="0"/>
              </a:defRPr>
            </a:lvl4pPr>
            <a:lvl5pPr marL="2057400" indent="-228600">
              <a:defRPr sz="4000">
                <a:solidFill>
                  <a:schemeClr val="tx1"/>
                </a:solidFill>
                <a:latin typeface="Arial" panose="020B0604020202020204" pitchFamily="34" charset="0"/>
              </a:defRPr>
            </a:lvl5pPr>
            <a:lvl6pPr marL="2514600" indent="-228600" eaLnBrk="0" fontAlgn="base" hangingPunct="0">
              <a:spcBef>
                <a:spcPct val="0"/>
              </a:spcBef>
              <a:spcAft>
                <a:spcPct val="0"/>
              </a:spcAft>
              <a:defRPr sz="4000">
                <a:solidFill>
                  <a:schemeClr val="tx1"/>
                </a:solidFill>
                <a:latin typeface="Arial" panose="020B0604020202020204" pitchFamily="34" charset="0"/>
              </a:defRPr>
            </a:lvl6pPr>
            <a:lvl7pPr marL="2971800" indent="-228600" eaLnBrk="0" fontAlgn="base" hangingPunct="0">
              <a:spcBef>
                <a:spcPct val="0"/>
              </a:spcBef>
              <a:spcAft>
                <a:spcPct val="0"/>
              </a:spcAft>
              <a:defRPr sz="4000">
                <a:solidFill>
                  <a:schemeClr val="tx1"/>
                </a:solidFill>
                <a:latin typeface="Arial" panose="020B0604020202020204" pitchFamily="34" charset="0"/>
              </a:defRPr>
            </a:lvl7pPr>
            <a:lvl8pPr marL="3429000" indent="-228600" eaLnBrk="0" fontAlgn="base" hangingPunct="0">
              <a:spcBef>
                <a:spcPct val="0"/>
              </a:spcBef>
              <a:spcAft>
                <a:spcPct val="0"/>
              </a:spcAft>
              <a:defRPr sz="4000">
                <a:solidFill>
                  <a:schemeClr val="tx1"/>
                </a:solidFill>
                <a:latin typeface="Arial" panose="020B0604020202020204" pitchFamily="34" charset="0"/>
              </a:defRPr>
            </a:lvl8pPr>
            <a:lvl9pPr marL="3886200" indent="-228600" eaLnBrk="0" fontAlgn="base" hangingPunct="0">
              <a:spcBef>
                <a:spcPct val="0"/>
              </a:spcBef>
              <a:spcAft>
                <a:spcPct val="0"/>
              </a:spcAft>
              <a:defRPr sz="4000">
                <a:solidFill>
                  <a:schemeClr val="tx1"/>
                </a:solidFill>
                <a:latin typeface="Arial" panose="020B0604020202020204" pitchFamily="34" charset="0"/>
              </a:defRPr>
            </a:lvl9pPr>
          </a:lstStyle>
          <a:p>
            <a:pPr eaLnBrk="1" hangingPunct="1"/>
            <a:endParaRPr lang="de-DE" altLang="de-DE"/>
          </a:p>
        </p:txBody>
      </p:sp>
      <p:pic>
        <p:nvPicPr>
          <p:cNvPr id="3105" name="Picture 43" descr="Versatz_Hybrid_1"/>
          <p:cNvPicPr>
            <a:picLocks noChangeAspect="1" noChangeArrowheads="1"/>
          </p:cNvPicPr>
          <p:nvPr/>
        </p:nvPicPr>
        <p:blipFill>
          <a:blip r:embed="rId12">
            <a:extLst>
              <a:ext uri="{28A0092B-C50C-407E-A947-70E740481C1C}">
                <a14:useLocalDpi xmlns:a14="http://schemas.microsoft.com/office/drawing/2010/main" val="0"/>
              </a:ext>
            </a:extLst>
          </a:blip>
          <a:srcRect l="18073" t="19751" r="12827" b="16679"/>
          <a:stretch>
            <a:fillRect/>
          </a:stretch>
        </p:blipFill>
        <p:spPr bwMode="auto">
          <a:xfrm>
            <a:off x="22667913" y="14033500"/>
            <a:ext cx="5884862"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106" name="Object 47"/>
          <p:cNvGraphicFramePr>
            <a:graphicFrameLocks noChangeAspect="1"/>
          </p:cNvGraphicFramePr>
          <p:nvPr/>
        </p:nvGraphicFramePr>
        <p:xfrm>
          <a:off x="20526375" y="34918650"/>
          <a:ext cx="10887075" cy="5254625"/>
        </p:xfrm>
        <a:graphic>
          <a:graphicData uri="http://schemas.openxmlformats.org/presentationml/2006/ole">
            <mc:AlternateContent xmlns:mc="http://schemas.openxmlformats.org/markup-compatibility/2006">
              <mc:Choice xmlns:v="urn:schemas-microsoft-com:vml" Requires="v">
                <p:oleObj name="AutoCAD Drawing" r:id="rId13" imgW="15849600" imgH="7648575" progId="AutoCAD.Drawing.17">
                  <p:embed/>
                </p:oleObj>
              </mc:Choice>
              <mc:Fallback>
                <p:oleObj name="AutoCAD Drawing" r:id="rId13" imgW="15849600" imgH="7648575" progId="AutoCAD.Drawing.17">
                  <p:embed/>
                  <p:pic>
                    <p:nvPicPr>
                      <p:cNvPr id="0" name="Object 4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526375" y="34918650"/>
                        <a:ext cx="10887075" cy="525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07" name="Textfeld 11"/>
          <p:cNvSpPr txBox="1">
            <a:spLocks noChangeArrowheads="1"/>
          </p:cNvSpPr>
          <p:nvPr/>
        </p:nvSpPr>
        <p:spPr bwMode="auto">
          <a:xfrm>
            <a:off x="1531938" y="29654500"/>
            <a:ext cx="1318101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Blip>
                <a:blip r:embed="rId2"/>
              </a:buBlip>
              <a:defRPr sz="4000">
                <a:solidFill>
                  <a:srgbClr val="000000"/>
                </a:solidFill>
                <a:latin typeface="Arial" panose="020B0604020202020204" pitchFamily="34" charset="0"/>
              </a:defRPr>
            </a:lvl1pPr>
            <a:lvl2pPr marL="742950" indent="-285750">
              <a:spcBef>
                <a:spcPct val="20000"/>
              </a:spcBef>
              <a:buBlip>
                <a:blip r:embed="rId2"/>
              </a:buBlip>
              <a:defRPr sz="4000">
                <a:solidFill>
                  <a:schemeClr val="tx1"/>
                </a:solidFill>
                <a:latin typeface="Arial" panose="020B0604020202020204" pitchFamily="34" charset="0"/>
              </a:defRPr>
            </a:lvl2pPr>
            <a:lvl3pPr marL="1143000" indent="-228600">
              <a:spcBef>
                <a:spcPct val="20000"/>
              </a:spcBef>
              <a:buBlip>
                <a:blip r:embed="rId2"/>
              </a:buBlip>
              <a:defRPr sz="4000">
                <a:solidFill>
                  <a:schemeClr val="tx1"/>
                </a:solidFill>
                <a:latin typeface="Arial" panose="020B0604020202020204" pitchFamily="34" charset="0"/>
              </a:defRPr>
            </a:lvl3pPr>
            <a:lvl4pPr marL="1600200" indent="-228600">
              <a:spcBef>
                <a:spcPct val="20000"/>
              </a:spcBef>
              <a:buBlip>
                <a:blip r:embed="rId2"/>
              </a:buBlip>
              <a:defRPr sz="4000">
                <a:solidFill>
                  <a:schemeClr val="tx1"/>
                </a:solidFill>
                <a:latin typeface="Arial" panose="020B0604020202020204" pitchFamily="34" charset="0"/>
              </a:defRPr>
            </a:lvl4pPr>
            <a:lvl5pPr marL="2057400" indent="-228600">
              <a:spcBef>
                <a:spcPct val="20000"/>
              </a:spcBef>
              <a:buBlip>
                <a:blip r:embed="rId2"/>
              </a:buBlip>
              <a:defRPr sz="4000">
                <a:solidFill>
                  <a:schemeClr val="tx1"/>
                </a:solidFill>
                <a:latin typeface="Arial" panose="020B0604020202020204" pitchFamily="34" charset="0"/>
              </a:defRPr>
            </a:lvl5pPr>
            <a:lvl6pPr marL="25146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algn="just" eaLnBrk="1" hangingPunct="1">
              <a:spcBef>
                <a:spcPct val="0"/>
              </a:spcBef>
              <a:buFontTx/>
              <a:buNone/>
            </a:pPr>
            <a:r>
              <a:rPr lang="de-DE" altLang="de-DE" dirty="0">
                <a:solidFill>
                  <a:schemeClr val="tx1"/>
                </a:solidFill>
              </a:rPr>
              <a:t>können. Durch den Einsatz von Hybridbrettschichtholz (Randlamellen aus Buchenholz und Kernlamellen aus Nadelholz) als möglicher Holzwerkstoff der Fachwerkträgergurte ist eine genauere Untersuchung des Ausziehwiderstandes erforderlich.  </a:t>
            </a:r>
          </a:p>
        </p:txBody>
      </p:sp>
      <p:sp>
        <p:nvSpPr>
          <p:cNvPr id="3108" name="AutoShape 51"/>
          <p:cNvSpPr>
            <a:spLocks noChangeArrowheads="1"/>
          </p:cNvSpPr>
          <p:nvPr/>
        </p:nvSpPr>
        <p:spPr bwMode="auto">
          <a:xfrm rot="10800000">
            <a:off x="10206038" y="33513713"/>
            <a:ext cx="420687" cy="550862"/>
          </a:xfrm>
          <a:prstGeom prst="upArrow">
            <a:avLst>
              <a:gd name="adj1" fmla="val 50000"/>
              <a:gd name="adj2" fmla="val 3273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4000">
                <a:solidFill>
                  <a:schemeClr val="tx1"/>
                </a:solidFill>
                <a:latin typeface="Arial" panose="020B0604020202020204" pitchFamily="34" charset="0"/>
              </a:defRPr>
            </a:lvl1pPr>
            <a:lvl2pPr marL="742950" indent="-285750">
              <a:defRPr sz="4000">
                <a:solidFill>
                  <a:schemeClr val="tx1"/>
                </a:solidFill>
                <a:latin typeface="Arial" panose="020B0604020202020204" pitchFamily="34" charset="0"/>
              </a:defRPr>
            </a:lvl2pPr>
            <a:lvl3pPr marL="1143000" indent="-228600">
              <a:defRPr sz="4000">
                <a:solidFill>
                  <a:schemeClr val="tx1"/>
                </a:solidFill>
                <a:latin typeface="Arial" panose="020B0604020202020204" pitchFamily="34" charset="0"/>
              </a:defRPr>
            </a:lvl3pPr>
            <a:lvl4pPr marL="1600200" indent="-228600">
              <a:defRPr sz="4000">
                <a:solidFill>
                  <a:schemeClr val="tx1"/>
                </a:solidFill>
                <a:latin typeface="Arial" panose="020B0604020202020204" pitchFamily="34" charset="0"/>
              </a:defRPr>
            </a:lvl4pPr>
            <a:lvl5pPr marL="2057400" indent="-228600">
              <a:defRPr sz="4000">
                <a:solidFill>
                  <a:schemeClr val="tx1"/>
                </a:solidFill>
                <a:latin typeface="Arial" panose="020B0604020202020204" pitchFamily="34" charset="0"/>
              </a:defRPr>
            </a:lvl5pPr>
            <a:lvl6pPr marL="2514600" indent="-228600" eaLnBrk="0" fontAlgn="base" hangingPunct="0">
              <a:spcBef>
                <a:spcPct val="0"/>
              </a:spcBef>
              <a:spcAft>
                <a:spcPct val="0"/>
              </a:spcAft>
              <a:defRPr sz="4000">
                <a:solidFill>
                  <a:schemeClr val="tx1"/>
                </a:solidFill>
                <a:latin typeface="Arial" panose="020B0604020202020204" pitchFamily="34" charset="0"/>
              </a:defRPr>
            </a:lvl6pPr>
            <a:lvl7pPr marL="2971800" indent="-228600" eaLnBrk="0" fontAlgn="base" hangingPunct="0">
              <a:spcBef>
                <a:spcPct val="0"/>
              </a:spcBef>
              <a:spcAft>
                <a:spcPct val="0"/>
              </a:spcAft>
              <a:defRPr sz="4000">
                <a:solidFill>
                  <a:schemeClr val="tx1"/>
                </a:solidFill>
                <a:latin typeface="Arial" panose="020B0604020202020204" pitchFamily="34" charset="0"/>
              </a:defRPr>
            </a:lvl7pPr>
            <a:lvl8pPr marL="3429000" indent="-228600" eaLnBrk="0" fontAlgn="base" hangingPunct="0">
              <a:spcBef>
                <a:spcPct val="0"/>
              </a:spcBef>
              <a:spcAft>
                <a:spcPct val="0"/>
              </a:spcAft>
              <a:defRPr sz="4000">
                <a:solidFill>
                  <a:schemeClr val="tx1"/>
                </a:solidFill>
                <a:latin typeface="Arial" panose="020B0604020202020204" pitchFamily="34" charset="0"/>
              </a:defRPr>
            </a:lvl8pPr>
            <a:lvl9pPr marL="3886200" indent="-228600" eaLnBrk="0" fontAlgn="base" hangingPunct="0">
              <a:spcBef>
                <a:spcPct val="0"/>
              </a:spcBef>
              <a:spcAft>
                <a:spcPct val="0"/>
              </a:spcAft>
              <a:defRPr sz="4000">
                <a:solidFill>
                  <a:schemeClr val="tx1"/>
                </a:solidFill>
                <a:latin typeface="Arial" panose="020B0604020202020204" pitchFamily="34" charset="0"/>
              </a:defRPr>
            </a:lvl9pPr>
          </a:lstStyle>
          <a:p>
            <a:pPr eaLnBrk="1" hangingPunct="1"/>
            <a:endParaRPr lang="de-DE" altLang="de-DE"/>
          </a:p>
        </p:txBody>
      </p:sp>
      <p:sp>
        <p:nvSpPr>
          <p:cNvPr id="3109" name="AutoShape 52"/>
          <p:cNvSpPr>
            <a:spLocks noChangeArrowheads="1"/>
          </p:cNvSpPr>
          <p:nvPr/>
        </p:nvSpPr>
        <p:spPr bwMode="auto">
          <a:xfrm rot="10800000">
            <a:off x="13136563" y="33515300"/>
            <a:ext cx="420687" cy="550863"/>
          </a:xfrm>
          <a:prstGeom prst="upArrow">
            <a:avLst>
              <a:gd name="adj1" fmla="val 50000"/>
              <a:gd name="adj2" fmla="val 3273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4000">
                <a:solidFill>
                  <a:schemeClr val="tx1"/>
                </a:solidFill>
                <a:latin typeface="Arial" panose="020B0604020202020204" pitchFamily="34" charset="0"/>
              </a:defRPr>
            </a:lvl1pPr>
            <a:lvl2pPr marL="742950" indent="-285750">
              <a:defRPr sz="4000">
                <a:solidFill>
                  <a:schemeClr val="tx1"/>
                </a:solidFill>
                <a:latin typeface="Arial" panose="020B0604020202020204" pitchFamily="34" charset="0"/>
              </a:defRPr>
            </a:lvl2pPr>
            <a:lvl3pPr marL="1143000" indent="-228600">
              <a:defRPr sz="4000">
                <a:solidFill>
                  <a:schemeClr val="tx1"/>
                </a:solidFill>
                <a:latin typeface="Arial" panose="020B0604020202020204" pitchFamily="34" charset="0"/>
              </a:defRPr>
            </a:lvl3pPr>
            <a:lvl4pPr marL="1600200" indent="-228600">
              <a:defRPr sz="4000">
                <a:solidFill>
                  <a:schemeClr val="tx1"/>
                </a:solidFill>
                <a:latin typeface="Arial" panose="020B0604020202020204" pitchFamily="34" charset="0"/>
              </a:defRPr>
            </a:lvl4pPr>
            <a:lvl5pPr marL="2057400" indent="-228600">
              <a:defRPr sz="4000">
                <a:solidFill>
                  <a:schemeClr val="tx1"/>
                </a:solidFill>
                <a:latin typeface="Arial" panose="020B0604020202020204" pitchFamily="34" charset="0"/>
              </a:defRPr>
            </a:lvl5pPr>
            <a:lvl6pPr marL="2514600" indent="-228600" eaLnBrk="0" fontAlgn="base" hangingPunct="0">
              <a:spcBef>
                <a:spcPct val="0"/>
              </a:spcBef>
              <a:spcAft>
                <a:spcPct val="0"/>
              </a:spcAft>
              <a:defRPr sz="4000">
                <a:solidFill>
                  <a:schemeClr val="tx1"/>
                </a:solidFill>
                <a:latin typeface="Arial" panose="020B0604020202020204" pitchFamily="34" charset="0"/>
              </a:defRPr>
            </a:lvl6pPr>
            <a:lvl7pPr marL="2971800" indent="-228600" eaLnBrk="0" fontAlgn="base" hangingPunct="0">
              <a:spcBef>
                <a:spcPct val="0"/>
              </a:spcBef>
              <a:spcAft>
                <a:spcPct val="0"/>
              </a:spcAft>
              <a:defRPr sz="4000">
                <a:solidFill>
                  <a:schemeClr val="tx1"/>
                </a:solidFill>
                <a:latin typeface="Arial" panose="020B0604020202020204" pitchFamily="34" charset="0"/>
              </a:defRPr>
            </a:lvl7pPr>
            <a:lvl8pPr marL="3429000" indent="-228600" eaLnBrk="0" fontAlgn="base" hangingPunct="0">
              <a:spcBef>
                <a:spcPct val="0"/>
              </a:spcBef>
              <a:spcAft>
                <a:spcPct val="0"/>
              </a:spcAft>
              <a:defRPr sz="4000">
                <a:solidFill>
                  <a:schemeClr val="tx1"/>
                </a:solidFill>
                <a:latin typeface="Arial" panose="020B0604020202020204" pitchFamily="34" charset="0"/>
              </a:defRPr>
            </a:lvl8pPr>
            <a:lvl9pPr marL="3886200" indent="-228600" eaLnBrk="0" fontAlgn="base" hangingPunct="0">
              <a:spcBef>
                <a:spcPct val="0"/>
              </a:spcBef>
              <a:spcAft>
                <a:spcPct val="0"/>
              </a:spcAft>
              <a:defRPr sz="4000">
                <a:solidFill>
                  <a:schemeClr val="tx1"/>
                </a:solidFill>
                <a:latin typeface="Arial" panose="020B0604020202020204" pitchFamily="34" charset="0"/>
              </a:defRPr>
            </a:lvl9pPr>
          </a:lstStyle>
          <a:p>
            <a:pPr eaLnBrk="1" hangingPunct="1"/>
            <a:endParaRPr lang="de-DE" altLang="de-DE"/>
          </a:p>
        </p:txBody>
      </p:sp>
      <p:sp>
        <p:nvSpPr>
          <p:cNvPr id="3110" name="Text Box 53"/>
          <p:cNvSpPr txBox="1">
            <a:spLocks noChangeArrowheads="1"/>
          </p:cNvSpPr>
          <p:nvPr/>
        </p:nvSpPr>
        <p:spPr bwMode="auto">
          <a:xfrm>
            <a:off x="3257550" y="22345650"/>
            <a:ext cx="34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6713">
              <a:spcBef>
                <a:spcPct val="20000"/>
              </a:spcBef>
              <a:buBlip>
                <a:blip r:embed="rId2"/>
              </a:buBlip>
              <a:defRPr sz="4000">
                <a:solidFill>
                  <a:srgbClr val="000000"/>
                </a:solidFill>
                <a:latin typeface="Arial" panose="020B0604020202020204" pitchFamily="34" charset="0"/>
              </a:defRPr>
            </a:lvl1pPr>
            <a:lvl2pPr marL="1447800" indent="-658813" defTabSz="4176713">
              <a:spcBef>
                <a:spcPct val="20000"/>
              </a:spcBef>
              <a:buBlip>
                <a:blip r:embed="rId2"/>
              </a:buBlip>
              <a:defRPr sz="4000">
                <a:solidFill>
                  <a:schemeClr val="tx1"/>
                </a:solidFill>
                <a:latin typeface="Arial" panose="020B0604020202020204" pitchFamily="34" charset="0"/>
              </a:defRPr>
            </a:lvl2pPr>
            <a:lvl3pPr marL="2247900" indent="-620713" defTabSz="4176713">
              <a:spcBef>
                <a:spcPct val="20000"/>
              </a:spcBef>
              <a:buBlip>
                <a:blip r:embed="rId2"/>
              </a:buBlip>
              <a:defRPr sz="4000">
                <a:solidFill>
                  <a:schemeClr val="tx1"/>
                </a:solidFill>
                <a:latin typeface="Arial" panose="020B0604020202020204" pitchFamily="34" charset="0"/>
              </a:defRPr>
            </a:lvl3pPr>
            <a:lvl4pPr marL="3048000" indent="-620713" defTabSz="4176713">
              <a:spcBef>
                <a:spcPct val="20000"/>
              </a:spcBef>
              <a:buBlip>
                <a:blip r:embed="rId2"/>
              </a:buBlip>
              <a:defRPr sz="4000">
                <a:solidFill>
                  <a:schemeClr val="tx1"/>
                </a:solidFill>
                <a:latin typeface="Arial" panose="020B0604020202020204" pitchFamily="34" charset="0"/>
              </a:defRPr>
            </a:lvl4pPr>
            <a:lvl5pPr marL="3848100" indent="-620713" defTabSz="4176713">
              <a:spcBef>
                <a:spcPct val="20000"/>
              </a:spcBef>
              <a:buBlip>
                <a:blip r:embed="rId2"/>
              </a:buBlip>
              <a:defRPr sz="4000">
                <a:solidFill>
                  <a:schemeClr val="tx1"/>
                </a:solidFill>
                <a:latin typeface="Arial" panose="020B0604020202020204" pitchFamily="34" charset="0"/>
              </a:defRPr>
            </a:lvl5pPr>
            <a:lvl6pPr marL="43053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47625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52197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56769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50000"/>
              </a:spcBef>
              <a:buFontTx/>
              <a:buNone/>
            </a:pPr>
            <a:r>
              <a:rPr lang="de-DE" altLang="de-DE">
                <a:solidFill>
                  <a:schemeClr val="tx1"/>
                </a:solidFill>
              </a:rPr>
              <a:t>F</a:t>
            </a:r>
          </a:p>
        </p:txBody>
      </p:sp>
      <p:sp>
        <p:nvSpPr>
          <p:cNvPr id="3111" name="Text Box 54"/>
          <p:cNvSpPr txBox="1">
            <a:spLocks noChangeArrowheads="1"/>
          </p:cNvSpPr>
          <p:nvPr/>
        </p:nvSpPr>
        <p:spPr bwMode="auto">
          <a:xfrm>
            <a:off x="10674350" y="33077150"/>
            <a:ext cx="34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6713">
              <a:spcBef>
                <a:spcPct val="20000"/>
              </a:spcBef>
              <a:buBlip>
                <a:blip r:embed="rId2"/>
              </a:buBlip>
              <a:defRPr sz="4000">
                <a:solidFill>
                  <a:srgbClr val="000000"/>
                </a:solidFill>
                <a:latin typeface="Arial" panose="020B0604020202020204" pitchFamily="34" charset="0"/>
              </a:defRPr>
            </a:lvl1pPr>
            <a:lvl2pPr marL="1447800" indent="-658813" defTabSz="4176713">
              <a:spcBef>
                <a:spcPct val="20000"/>
              </a:spcBef>
              <a:buBlip>
                <a:blip r:embed="rId2"/>
              </a:buBlip>
              <a:defRPr sz="4000">
                <a:solidFill>
                  <a:schemeClr val="tx1"/>
                </a:solidFill>
                <a:latin typeface="Arial" panose="020B0604020202020204" pitchFamily="34" charset="0"/>
              </a:defRPr>
            </a:lvl2pPr>
            <a:lvl3pPr marL="2247900" indent="-620713" defTabSz="4176713">
              <a:spcBef>
                <a:spcPct val="20000"/>
              </a:spcBef>
              <a:buBlip>
                <a:blip r:embed="rId2"/>
              </a:buBlip>
              <a:defRPr sz="4000">
                <a:solidFill>
                  <a:schemeClr val="tx1"/>
                </a:solidFill>
                <a:latin typeface="Arial" panose="020B0604020202020204" pitchFamily="34" charset="0"/>
              </a:defRPr>
            </a:lvl3pPr>
            <a:lvl4pPr marL="3048000" indent="-620713" defTabSz="4176713">
              <a:spcBef>
                <a:spcPct val="20000"/>
              </a:spcBef>
              <a:buBlip>
                <a:blip r:embed="rId2"/>
              </a:buBlip>
              <a:defRPr sz="4000">
                <a:solidFill>
                  <a:schemeClr val="tx1"/>
                </a:solidFill>
                <a:latin typeface="Arial" panose="020B0604020202020204" pitchFamily="34" charset="0"/>
              </a:defRPr>
            </a:lvl4pPr>
            <a:lvl5pPr marL="3848100" indent="-620713" defTabSz="4176713">
              <a:spcBef>
                <a:spcPct val="20000"/>
              </a:spcBef>
              <a:buBlip>
                <a:blip r:embed="rId2"/>
              </a:buBlip>
              <a:defRPr sz="4000">
                <a:solidFill>
                  <a:schemeClr val="tx1"/>
                </a:solidFill>
                <a:latin typeface="Arial" panose="020B0604020202020204" pitchFamily="34" charset="0"/>
              </a:defRPr>
            </a:lvl5pPr>
            <a:lvl6pPr marL="43053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47625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52197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56769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50000"/>
              </a:spcBef>
              <a:buFontTx/>
              <a:buNone/>
            </a:pPr>
            <a:r>
              <a:rPr lang="de-DE" altLang="de-DE">
                <a:solidFill>
                  <a:schemeClr val="tx1"/>
                </a:solidFill>
              </a:rPr>
              <a:t>F</a:t>
            </a:r>
          </a:p>
        </p:txBody>
      </p:sp>
      <p:sp>
        <p:nvSpPr>
          <p:cNvPr id="3112" name="Text Box 55"/>
          <p:cNvSpPr txBox="1">
            <a:spLocks noChangeArrowheads="1"/>
          </p:cNvSpPr>
          <p:nvPr/>
        </p:nvSpPr>
        <p:spPr bwMode="auto">
          <a:xfrm>
            <a:off x="13589000" y="33048575"/>
            <a:ext cx="34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176713">
              <a:spcBef>
                <a:spcPct val="20000"/>
              </a:spcBef>
              <a:buBlip>
                <a:blip r:embed="rId2"/>
              </a:buBlip>
              <a:defRPr sz="4000">
                <a:solidFill>
                  <a:srgbClr val="000000"/>
                </a:solidFill>
                <a:latin typeface="Arial" panose="020B0604020202020204" pitchFamily="34" charset="0"/>
              </a:defRPr>
            </a:lvl1pPr>
            <a:lvl2pPr marL="1447800" indent="-658813" defTabSz="4176713">
              <a:spcBef>
                <a:spcPct val="20000"/>
              </a:spcBef>
              <a:buBlip>
                <a:blip r:embed="rId2"/>
              </a:buBlip>
              <a:defRPr sz="4000">
                <a:solidFill>
                  <a:schemeClr val="tx1"/>
                </a:solidFill>
                <a:latin typeface="Arial" panose="020B0604020202020204" pitchFamily="34" charset="0"/>
              </a:defRPr>
            </a:lvl2pPr>
            <a:lvl3pPr marL="2247900" indent="-620713" defTabSz="4176713">
              <a:spcBef>
                <a:spcPct val="20000"/>
              </a:spcBef>
              <a:buBlip>
                <a:blip r:embed="rId2"/>
              </a:buBlip>
              <a:defRPr sz="4000">
                <a:solidFill>
                  <a:schemeClr val="tx1"/>
                </a:solidFill>
                <a:latin typeface="Arial" panose="020B0604020202020204" pitchFamily="34" charset="0"/>
              </a:defRPr>
            </a:lvl3pPr>
            <a:lvl4pPr marL="3048000" indent="-620713" defTabSz="4176713">
              <a:spcBef>
                <a:spcPct val="20000"/>
              </a:spcBef>
              <a:buBlip>
                <a:blip r:embed="rId2"/>
              </a:buBlip>
              <a:defRPr sz="4000">
                <a:solidFill>
                  <a:schemeClr val="tx1"/>
                </a:solidFill>
                <a:latin typeface="Arial" panose="020B0604020202020204" pitchFamily="34" charset="0"/>
              </a:defRPr>
            </a:lvl4pPr>
            <a:lvl5pPr marL="3848100" indent="-620713" defTabSz="4176713">
              <a:spcBef>
                <a:spcPct val="20000"/>
              </a:spcBef>
              <a:buBlip>
                <a:blip r:embed="rId2"/>
              </a:buBlip>
              <a:defRPr sz="4000">
                <a:solidFill>
                  <a:schemeClr val="tx1"/>
                </a:solidFill>
                <a:latin typeface="Arial" panose="020B0604020202020204" pitchFamily="34" charset="0"/>
              </a:defRPr>
            </a:lvl5pPr>
            <a:lvl6pPr marL="43053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47625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52197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5676900" indent="-620713"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50000"/>
              </a:spcBef>
              <a:buFontTx/>
              <a:buNone/>
            </a:pPr>
            <a:r>
              <a:rPr lang="de-DE" altLang="de-DE">
                <a:solidFill>
                  <a:schemeClr val="tx1"/>
                </a:solidFill>
              </a:rPr>
              <a:t>F</a:t>
            </a:r>
          </a:p>
        </p:txBody>
      </p:sp>
      <p:sp>
        <p:nvSpPr>
          <p:cNvPr id="3113" name="Line 56"/>
          <p:cNvSpPr>
            <a:spLocks noChangeShapeType="1"/>
          </p:cNvSpPr>
          <p:nvPr/>
        </p:nvSpPr>
        <p:spPr bwMode="auto">
          <a:xfrm>
            <a:off x="8924925" y="38839775"/>
            <a:ext cx="29035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4" name="Line 57"/>
          <p:cNvSpPr>
            <a:spLocks noChangeShapeType="1"/>
          </p:cNvSpPr>
          <p:nvPr/>
        </p:nvSpPr>
        <p:spPr bwMode="auto">
          <a:xfrm flipH="1">
            <a:off x="116109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5" name="Line 58"/>
          <p:cNvSpPr>
            <a:spLocks noChangeShapeType="1"/>
          </p:cNvSpPr>
          <p:nvPr/>
        </p:nvSpPr>
        <p:spPr bwMode="auto">
          <a:xfrm flipH="1">
            <a:off x="113696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6" name="Line 59"/>
          <p:cNvSpPr>
            <a:spLocks noChangeShapeType="1"/>
          </p:cNvSpPr>
          <p:nvPr/>
        </p:nvSpPr>
        <p:spPr bwMode="auto">
          <a:xfrm flipH="1">
            <a:off x="113696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7" name="Line 60"/>
          <p:cNvSpPr>
            <a:spLocks noChangeShapeType="1"/>
          </p:cNvSpPr>
          <p:nvPr/>
        </p:nvSpPr>
        <p:spPr bwMode="auto">
          <a:xfrm flipH="1">
            <a:off x="111283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8" name="Line 61"/>
          <p:cNvSpPr>
            <a:spLocks noChangeShapeType="1"/>
          </p:cNvSpPr>
          <p:nvPr/>
        </p:nvSpPr>
        <p:spPr bwMode="auto">
          <a:xfrm flipH="1">
            <a:off x="111283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19" name="Line 62"/>
          <p:cNvSpPr>
            <a:spLocks noChangeShapeType="1"/>
          </p:cNvSpPr>
          <p:nvPr/>
        </p:nvSpPr>
        <p:spPr bwMode="auto">
          <a:xfrm flipH="1">
            <a:off x="108870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0" name="Line 63"/>
          <p:cNvSpPr>
            <a:spLocks noChangeShapeType="1"/>
          </p:cNvSpPr>
          <p:nvPr/>
        </p:nvSpPr>
        <p:spPr bwMode="auto">
          <a:xfrm flipH="1">
            <a:off x="106457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1" name="Line 64"/>
          <p:cNvSpPr>
            <a:spLocks noChangeShapeType="1"/>
          </p:cNvSpPr>
          <p:nvPr/>
        </p:nvSpPr>
        <p:spPr bwMode="auto">
          <a:xfrm flipH="1">
            <a:off x="106457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2" name="Line 65"/>
          <p:cNvSpPr>
            <a:spLocks noChangeShapeType="1"/>
          </p:cNvSpPr>
          <p:nvPr/>
        </p:nvSpPr>
        <p:spPr bwMode="auto">
          <a:xfrm flipH="1">
            <a:off x="104044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3" name="Line 66"/>
          <p:cNvSpPr>
            <a:spLocks noChangeShapeType="1"/>
          </p:cNvSpPr>
          <p:nvPr/>
        </p:nvSpPr>
        <p:spPr bwMode="auto">
          <a:xfrm flipH="1">
            <a:off x="101631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4" name="Line 67"/>
          <p:cNvSpPr>
            <a:spLocks noChangeShapeType="1"/>
          </p:cNvSpPr>
          <p:nvPr/>
        </p:nvSpPr>
        <p:spPr bwMode="auto">
          <a:xfrm flipH="1">
            <a:off x="99218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5" name="Line 68"/>
          <p:cNvSpPr>
            <a:spLocks noChangeShapeType="1"/>
          </p:cNvSpPr>
          <p:nvPr/>
        </p:nvSpPr>
        <p:spPr bwMode="auto">
          <a:xfrm flipH="1">
            <a:off x="96805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6" name="Line 69"/>
          <p:cNvSpPr>
            <a:spLocks noChangeShapeType="1"/>
          </p:cNvSpPr>
          <p:nvPr/>
        </p:nvSpPr>
        <p:spPr bwMode="auto">
          <a:xfrm flipH="1">
            <a:off x="99218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7" name="Line 70"/>
          <p:cNvSpPr>
            <a:spLocks noChangeShapeType="1"/>
          </p:cNvSpPr>
          <p:nvPr/>
        </p:nvSpPr>
        <p:spPr bwMode="auto">
          <a:xfrm flipH="1">
            <a:off x="96805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8" name="Line 71"/>
          <p:cNvSpPr>
            <a:spLocks noChangeShapeType="1"/>
          </p:cNvSpPr>
          <p:nvPr/>
        </p:nvSpPr>
        <p:spPr bwMode="auto">
          <a:xfrm flipH="1">
            <a:off x="94392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29" name="Line 72"/>
          <p:cNvSpPr>
            <a:spLocks noChangeShapeType="1"/>
          </p:cNvSpPr>
          <p:nvPr/>
        </p:nvSpPr>
        <p:spPr bwMode="auto">
          <a:xfrm flipH="1">
            <a:off x="91979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0" name="Line 73"/>
          <p:cNvSpPr>
            <a:spLocks noChangeShapeType="1"/>
          </p:cNvSpPr>
          <p:nvPr/>
        </p:nvSpPr>
        <p:spPr bwMode="auto">
          <a:xfrm flipH="1">
            <a:off x="89566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1" name="Line 74"/>
          <p:cNvSpPr>
            <a:spLocks noChangeShapeType="1"/>
          </p:cNvSpPr>
          <p:nvPr/>
        </p:nvSpPr>
        <p:spPr bwMode="auto">
          <a:xfrm flipH="1">
            <a:off x="8715375" y="38839775"/>
            <a:ext cx="217488"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2" name="Line 75"/>
          <p:cNvSpPr>
            <a:spLocks noChangeShapeType="1"/>
          </p:cNvSpPr>
          <p:nvPr/>
        </p:nvSpPr>
        <p:spPr bwMode="auto">
          <a:xfrm>
            <a:off x="11874500" y="38841363"/>
            <a:ext cx="29035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3" name="Line 76"/>
          <p:cNvSpPr>
            <a:spLocks noChangeShapeType="1"/>
          </p:cNvSpPr>
          <p:nvPr/>
        </p:nvSpPr>
        <p:spPr bwMode="auto">
          <a:xfrm flipH="1">
            <a:off x="145605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4" name="Line 77"/>
          <p:cNvSpPr>
            <a:spLocks noChangeShapeType="1"/>
          </p:cNvSpPr>
          <p:nvPr/>
        </p:nvSpPr>
        <p:spPr bwMode="auto">
          <a:xfrm flipH="1">
            <a:off x="143192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5" name="Line 78"/>
          <p:cNvSpPr>
            <a:spLocks noChangeShapeType="1"/>
          </p:cNvSpPr>
          <p:nvPr/>
        </p:nvSpPr>
        <p:spPr bwMode="auto">
          <a:xfrm flipH="1">
            <a:off x="140779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6" name="Line 79"/>
          <p:cNvSpPr>
            <a:spLocks noChangeShapeType="1"/>
          </p:cNvSpPr>
          <p:nvPr/>
        </p:nvSpPr>
        <p:spPr bwMode="auto">
          <a:xfrm flipH="1">
            <a:off x="138366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7" name="Line 80"/>
          <p:cNvSpPr>
            <a:spLocks noChangeShapeType="1"/>
          </p:cNvSpPr>
          <p:nvPr/>
        </p:nvSpPr>
        <p:spPr bwMode="auto">
          <a:xfrm flipH="1">
            <a:off x="135953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8" name="Line 81"/>
          <p:cNvSpPr>
            <a:spLocks noChangeShapeType="1"/>
          </p:cNvSpPr>
          <p:nvPr/>
        </p:nvSpPr>
        <p:spPr bwMode="auto">
          <a:xfrm flipH="1">
            <a:off x="133540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39" name="Line 82"/>
          <p:cNvSpPr>
            <a:spLocks noChangeShapeType="1"/>
          </p:cNvSpPr>
          <p:nvPr/>
        </p:nvSpPr>
        <p:spPr bwMode="auto">
          <a:xfrm flipH="1">
            <a:off x="131127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0" name="Line 83"/>
          <p:cNvSpPr>
            <a:spLocks noChangeShapeType="1"/>
          </p:cNvSpPr>
          <p:nvPr/>
        </p:nvSpPr>
        <p:spPr bwMode="auto">
          <a:xfrm flipH="1">
            <a:off x="128714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1" name="Line 84"/>
          <p:cNvSpPr>
            <a:spLocks noChangeShapeType="1"/>
          </p:cNvSpPr>
          <p:nvPr/>
        </p:nvSpPr>
        <p:spPr bwMode="auto">
          <a:xfrm flipH="1">
            <a:off x="126301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2" name="Line 85"/>
          <p:cNvSpPr>
            <a:spLocks noChangeShapeType="1"/>
          </p:cNvSpPr>
          <p:nvPr/>
        </p:nvSpPr>
        <p:spPr bwMode="auto">
          <a:xfrm flipH="1">
            <a:off x="123888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3" name="Line 86"/>
          <p:cNvSpPr>
            <a:spLocks noChangeShapeType="1"/>
          </p:cNvSpPr>
          <p:nvPr/>
        </p:nvSpPr>
        <p:spPr bwMode="auto">
          <a:xfrm flipH="1">
            <a:off x="121475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4" name="Line 87"/>
          <p:cNvSpPr>
            <a:spLocks noChangeShapeType="1"/>
          </p:cNvSpPr>
          <p:nvPr/>
        </p:nvSpPr>
        <p:spPr bwMode="auto">
          <a:xfrm flipH="1">
            <a:off x="119062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145" name="Line 88"/>
          <p:cNvSpPr>
            <a:spLocks noChangeShapeType="1"/>
          </p:cNvSpPr>
          <p:nvPr/>
        </p:nvSpPr>
        <p:spPr bwMode="auto">
          <a:xfrm flipH="1">
            <a:off x="11664950" y="38841363"/>
            <a:ext cx="217488" cy="217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pic>
        <p:nvPicPr>
          <p:cNvPr id="3146" name="Picture 8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6421100" y="25520650"/>
            <a:ext cx="10848975" cy="618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47" name="Text Box 5"/>
          <p:cNvSpPr txBox="1">
            <a:spLocks noChangeArrowheads="1"/>
          </p:cNvSpPr>
          <p:nvPr/>
        </p:nvSpPr>
        <p:spPr bwMode="auto">
          <a:xfrm>
            <a:off x="1428750" y="7494588"/>
            <a:ext cx="2726213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176713">
              <a:spcBef>
                <a:spcPct val="20000"/>
              </a:spcBef>
              <a:buBlip>
                <a:blip r:embed="rId2"/>
              </a:buBlip>
              <a:defRPr sz="4000">
                <a:solidFill>
                  <a:srgbClr val="000000"/>
                </a:solidFill>
                <a:latin typeface="Arial" panose="020B0604020202020204" pitchFamily="34" charset="0"/>
              </a:defRPr>
            </a:lvl1pPr>
            <a:lvl2pPr marL="742950" indent="-285750" defTabSz="4176713">
              <a:spcBef>
                <a:spcPct val="20000"/>
              </a:spcBef>
              <a:buBlip>
                <a:blip r:embed="rId2"/>
              </a:buBlip>
              <a:defRPr sz="4000">
                <a:solidFill>
                  <a:schemeClr val="tx1"/>
                </a:solidFill>
                <a:latin typeface="Arial" panose="020B0604020202020204" pitchFamily="34" charset="0"/>
              </a:defRPr>
            </a:lvl2pPr>
            <a:lvl3pPr marL="1143000" indent="-228600" defTabSz="4176713">
              <a:spcBef>
                <a:spcPct val="20000"/>
              </a:spcBef>
              <a:buBlip>
                <a:blip r:embed="rId2"/>
              </a:buBlip>
              <a:defRPr sz="4000">
                <a:solidFill>
                  <a:schemeClr val="tx1"/>
                </a:solidFill>
                <a:latin typeface="Arial" panose="020B0604020202020204" pitchFamily="34" charset="0"/>
              </a:defRPr>
            </a:lvl3pPr>
            <a:lvl4pPr marL="1600200" indent="-228600" defTabSz="4176713">
              <a:spcBef>
                <a:spcPct val="20000"/>
              </a:spcBef>
              <a:buBlip>
                <a:blip r:embed="rId2"/>
              </a:buBlip>
              <a:defRPr sz="4000">
                <a:solidFill>
                  <a:schemeClr val="tx1"/>
                </a:solidFill>
                <a:latin typeface="Arial" panose="020B0604020202020204" pitchFamily="34" charset="0"/>
              </a:defRPr>
            </a:lvl4pPr>
            <a:lvl5pPr marL="2057400" indent="-228600" defTabSz="4176713">
              <a:spcBef>
                <a:spcPct val="20000"/>
              </a:spcBef>
              <a:buBlip>
                <a:blip r:embed="rId2"/>
              </a:buBlip>
              <a:defRPr sz="4000">
                <a:solidFill>
                  <a:schemeClr val="tx1"/>
                </a:solidFill>
                <a:latin typeface="Arial" panose="020B0604020202020204" pitchFamily="34" charset="0"/>
              </a:defRPr>
            </a:lvl5pPr>
            <a:lvl6pPr marL="25146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6pPr>
            <a:lvl7pPr marL="29718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7pPr>
            <a:lvl8pPr marL="34290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8pPr>
            <a:lvl9pPr marL="3886200" indent="-228600" defTabSz="4176713" eaLnBrk="0" fontAlgn="base" hangingPunct="0">
              <a:spcBef>
                <a:spcPct val="20000"/>
              </a:spcBef>
              <a:spcAft>
                <a:spcPct val="0"/>
              </a:spcAft>
              <a:buBlip>
                <a:blip r:embed="rId2"/>
              </a:buBlip>
              <a:defRPr sz="4000">
                <a:solidFill>
                  <a:schemeClr val="tx1"/>
                </a:solidFill>
                <a:latin typeface="Arial" panose="020B0604020202020204" pitchFamily="34" charset="0"/>
              </a:defRPr>
            </a:lvl9pPr>
          </a:lstStyle>
          <a:p>
            <a:pPr eaLnBrk="1" hangingPunct="1">
              <a:spcBef>
                <a:spcPct val="50000"/>
              </a:spcBef>
              <a:buFontTx/>
              <a:buNone/>
            </a:pPr>
            <a:r>
              <a:rPr lang="de-DE" altLang="de-DE" sz="5000" dirty="0">
                <a:solidFill>
                  <a:schemeClr val="tx1"/>
                </a:solidFill>
              </a:rPr>
              <a:t>Masterarbeit/Bachelorarbeit (WS 2024/25)</a:t>
            </a:r>
          </a:p>
        </p:txBody>
      </p:sp>
    </p:spTree>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9682"/>
      </a:accent1>
      <a:accent2>
        <a:srgbClr val="4664AA"/>
      </a:accent2>
      <a:accent3>
        <a:srgbClr val="FFFFFF"/>
      </a:accent3>
      <a:accent4>
        <a:srgbClr val="000000"/>
      </a:accent4>
      <a:accent5>
        <a:srgbClr val="AAC9C1"/>
      </a:accent5>
      <a:accent6>
        <a:srgbClr val="3F5A9A"/>
      </a:accent6>
      <a:hlink>
        <a:srgbClr val="D9D9D9"/>
      </a:hlink>
      <a:folHlink>
        <a:srgbClr val="B3E0DA"/>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de-DE" sz="4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de-DE" sz="40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9682"/>
        </a:accent1>
        <a:accent2>
          <a:srgbClr val="4664AA"/>
        </a:accent2>
        <a:accent3>
          <a:srgbClr val="FFFFFF"/>
        </a:accent3>
        <a:accent4>
          <a:srgbClr val="000000"/>
        </a:accent4>
        <a:accent5>
          <a:srgbClr val="AAC9C1"/>
        </a:accent5>
        <a:accent6>
          <a:srgbClr val="3F5A9A"/>
        </a:accent6>
        <a:hlink>
          <a:srgbClr val="D9D9D9"/>
        </a:hlink>
        <a:folHlink>
          <a:srgbClr val="B3E0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421</Words>
  <Application>Microsoft Office PowerPoint</Application>
  <PresentationFormat>Benutzerdefiniert</PresentationFormat>
  <Paragraphs>26</Paragraphs>
  <Slides>1</Slides>
  <Notes>0</Notes>
  <HiddenSlides>0</HiddenSlides>
  <MMClips>0</MMClips>
  <ScaleCrop>false</ScaleCrop>
  <HeadingPairs>
    <vt:vector size="8" baseType="variant">
      <vt:variant>
        <vt:lpstr>Verwendete Schriftarten</vt:lpstr>
      </vt:variant>
      <vt:variant>
        <vt:i4>2</vt:i4>
      </vt:variant>
      <vt:variant>
        <vt:lpstr>Design</vt:lpstr>
      </vt:variant>
      <vt:variant>
        <vt:i4>1</vt:i4>
      </vt:variant>
      <vt:variant>
        <vt:lpstr>Eingebettete OLE-Server</vt:lpstr>
      </vt:variant>
      <vt:variant>
        <vt:i4>1</vt:i4>
      </vt:variant>
      <vt:variant>
        <vt:lpstr>Folientitel</vt:lpstr>
      </vt:variant>
      <vt:variant>
        <vt:i4>1</vt:i4>
      </vt:variant>
    </vt:vector>
  </HeadingPairs>
  <TitlesOfParts>
    <vt:vector size="5" baseType="lpstr">
      <vt:lpstr>Arial</vt:lpstr>
      <vt:lpstr>Times New Roman</vt:lpstr>
      <vt:lpstr>Standarddesign</vt:lpstr>
      <vt:lpstr>AutoCAD Drawing</vt:lpstr>
      <vt:lpstr>Hier steht ein richtig langer Titel der auch gerne über zwei Zeilen gehen darf</vt:lpstr>
    </vt:vector>
  </TitlesOfParts>
  <Company>DER PUNKT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DER PUNKT gmbh</dc:creator>
  <cp:lastModifiedBy>Aurand, Simon (VAKA)</cp:lastModifiedBy>
  <cp:revision>71</cp:revision>
  <dcterms:created xsi:type="dcterms:W3CDTF">2008-02-05T09:34:23Z</dcterms:created>
  <dcterms:modified xsi:type="dcterms:W3CDTF">2024-11-18T10:42:55Z</dcterms:modified>
</cp:coreProperties>
</file>