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3" r:id="rId1"/>
    <p:sldMasterId id="2147483712" r:id="rId2"/>
    <p:sldMasterId id="2147483694" r:id="rId3"/>
  </p:sldMasterIdLst>
  <p:notesMasterIdLst>
    <p:notesMasterId r:id="rId19"/>
  </p:notesMasterIdLst>
  <p:sldIdLst>
    <p:sldId id="267" r:id="rId4"/>
    <p:sldId id="268" r:id="rId5"/>
    <p:sldId id="282" r:id="rId6"/>
    <p:sldId id="269" r:id="rId7"/>
    <p:sldId id="270" r:id="rId8"/>
    <p:sldId id="271" r:id="rId9"/>
    <p:sldId id="287" r:id="rId10"/>
    <p:sldId id="273" r:id="rId11"/>
    <p:sldId id="281" r:id="rId12"/>
    <p:sldId id="283" r:id="rId13"/>
    <p:sldId id="279" r:id="rId14"/>
    <p:sldId id="280" r:id="rId15"/>
    <p:sldId id="276" r:id="rId16"/>
    <p:sldId id="284" r:id="rId17"/>
    <p:sldId id="285" r:id="rId18"/>
  </p:sldIdLst>
  <p:sldSz cx="12192000" cy="6858000"/>
  <p:notesSz cx="6858000" cy="9144000"/>
  <p:defaultTextStyle>
    <a:defPPr>
      <a:defRPr lang="en-US"/>
    </a:defPPr>
    <a:lvl1pPr marL="0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 userDrawn="1">
          <p15:clr>
            <a:srgbClr val="A4A3A4"/>
          </p15:clr>
        </p15:guide>
        <p15:guide id="2" pos="7355" userDrawn="1">
          <p15:clr>
            <a:srgbClr val="A4A3A4"/>
          </p15:clr>
        </p15:guide>
        <p15:guide id="3" pos="32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13A41"/>
    <a:srgbClr val="E9EAF1"/>
    <a:srgbClr val="CFD3E2"/>
    <a:srgbClr val="009682"/>
    <a:srgbClr val="F56F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220" autoAdjust="0"/>
    <p:restoredTop sz="82692" autoAdjust="0"/>
  </p:normalViewPr>
  <p:slideViewPr>
    <p:cSldViewPr snapToGrid="0">
      <p:cViewPr varScale="1">
        <p:scale>
          <a:sx n="85" d="100"/>
          <a:sy n="85" d="100"/>
        </p:scale>
        <p:origin x="120" y="150"/>
      </p:cViewPr>
      <p:guideLst>
        <p:guide orient="horz" pos="2159"/>
        <p:guide pos="7355"/>
        <p:guide pos="32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8F02CA-77CB-4E54-B712-21E588799EE8}" type="datetimeFigureOut">
              <a:rPr lang="de-DE" smtClean="0"/>
              <a:t>11.12.2024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3F729A-0AF0-4995-B32B-9504BC68960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0794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08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040" algn="l" defTabSz="91408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080" algn="l" defTabSz="91408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120" algn="l" defTabSz="91408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160" algn="l" defTabSz="91408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200" algn="l" defTabSz="91408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240" algn="l" defTabSz="91408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280" algn="l" defTabSz="91408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320" algn="l" defTabSz="91408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3F729A-0AF0-4995-B32B-9504BC68960C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529331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3F729A-0AF0-4995-B32B-9504BC68960C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916278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5988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5988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5988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5988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5988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F931656-1B40-4585-B99F-95FC1601C9E5}" type="slidenum">
              <a:rPr lang="de-DE" altLang="de-DE" sz="1200">
                <a:latin typeface="Times New Roman" panose="02020603050405020304" pitchFamily="18" charset="0"/>
              </a:rPr>
              <a:pPr/>
              <a:t>13</a:t>
            </a:fld>
            <a:endParaRPr lang="de-DE" altLang="de-DE" sz="1200">
              <a:latin typeface="Times New Roman" panose="02020603050405020304" pitchFamily="18" charset="0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032541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3F729A-0AF0-4995-B32B-9504BC68960C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686564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Bildplatzhalter 4"/>
          <p:cNvSpPr>
            <a:spLocks noGrp="1"/>
          </p:cNvSpPr>
          <p:nvPr>
            <p:ph type="pic" sz="quarter" idx="10"/>
          </p:nvPr>
        </p:nvSpPr>
        <p:spPr>
          <a:xfrm>
            <a:off x="487259" y="3618384"/>
            <a:ext cx="11210755" cy="2707437"/>
          </a:xfrm>
          <a:prstGeom prst="round2DiagRect">
            <a:avLst>
              <a:gd name="adj1" fmla="val 0"/>
              <a:gd name="adj2" fmla="val 8317"/>
            </a:avLst>
          </a:prstGeom>
          <a:blipFill>
            <a:blip r:embed="rId2"/>
            <a:stretch>
              <a:fillRect/>
            </a:stretch>
          </a:blipFill>
          <a:ln w="12700">
            <a:solidFill>
              <a:schemeClr val="bg2"/>
            </a:solidFill>
          </a:ln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baseline="0"/>
            </a:lvl1pPr>
          </a:lstStyle>
          <a:p>
            <a:endParaRPr lang="de-DE" dirty="0"/>
          </a:p>
        </p:txBody>
      </p:sp>
      <p:sp>
        <p:nvSpPr>
          <p:cNvPr id="13" name="Text Box 14">
            <a:extLst>
              <a:ext uri="{FF2B5EF4-FFF2-40B4-BE49-F238E27FC236}">
                <a16:creationId xmlns:a16="http://schemas.microsoft.com/office/drawing/2014/main" id="{6C188393-F356-4F5D-80C7-5DAA7302CA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57834" y="6432821"/>
            <a:ext cx="2302933" cy="328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e-DE" altLang="de-DE" sz="2133" b="1" dirty="0">
                <a:solidFill>
                  <a:schemeClr val="tx1"/>
                </a:solidFill>
              </a:rPr>
              <a:t>www.kit.edu</a:t>
            </a:r>
          </a:p>
        </p:txBody>
      </p:sp>
      <p:sp>
        <p:nvSpPr>
          <p:cNvPr id="17" name="Text Box 14">
            <a:extLst>
              <a:ext uri="{FF2B5EF4-FFF2-40B4-BE49-F238E27FC236}">
                <a16:creationId xmlns:a16="http://schemas.microsoft.com/office/drawing/2014/main" id="{537A5579-09BA-4663-B67D-33B15420579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59662" y="6525687"/>
            <a:ext cx="4808893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r>
              <a:rPr lang="de-DE" sz="1100" noProof="0" dirty="0"/>
              <a:t>KIT – Die Forschungsuniversität in der Helmholtz-Gemeinschaft</a:t>
            </a:r>
            <a:endParaRPr lang="en-US" sz="1100" noProof="0" dirty="0"/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0486A875-9103-4865-A4A2-F6DFEEEA2EC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001" y="479852"/>
            <a:ext cx="2177903" cy="1002890"/>
          </a:xfrm>
          <a:prstGeom prst="rect">
            <a:avLst/>
          </a:prstGeom>
        </p:spPr>
      </p:pic>
      <p:sp>
        <p:nvSpPr>
          <p:cNvPr id="16" name="Textplatzhalt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487258" y="1927266"/>
            <a:ext cx="11366076" cy="380035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3400" b="1"/>
            </a:lvl1pPr>
            <a:lvl2pPr marL="473979" indent="0">
              <a:buFont typeface="Arial" panose="020B0604020202020204" pitchFamily="34" charset="0"/>
              <a:buNone/>
              <a:defRPr sz="3466" b="1"/>
            </a:lvl2pPr>
            <a:lvl3pPr marL="956422" indent="0">
              <a:buFont typeface="Arial" panose="020B0604020202020204" pitchFamily="34" charset="0"/>
              <a:buNone/>
              <a:defRPr sz="3466" b="1"/>
            </a:lvl3pPr>
            <a:lvl4pPr marL="1430402" indent="0">
              <a:buFont typeface="Arial" panose="020B0604020202020204" pitchFamily="34" charset="0"/>
              <a:buNone/>
              <a:defRPr sz="3466" b="1"/>
            </a:lvl4pPr>
            <a:lvl5pPr marL="1912845" indent="0">
              <a:buFont typeface="Arial" panose="020B0604020202020204" pitchFamily="34" charset="0"/>
              <a:buNone/>
              <a:defRPr sz="3466" b="1"/>
            </a:lvl5pPr>
          </a:lstStyle>
          <a:p>
            <a:pPr lvl="0"/>
            <a:r>
              <a:rPr lang="de-DE" dirty="0"/>
              <a:t>Folientitel: Arial 34pt </a:t>
            </a:r>
            <a:r>
              <a:rPr lang="de-DE" dirty="0" err="1"/>
              <a:t>bold</a:t>
            </a:r>
            <a:endParaRPr lang="de-DE" dirty="0"/>
          </a:p>
        </p:txBody>
      </p:sp>
      <p:sp>
        <p:nvSpPr>
          <p:cNvPr id="25" name="Textplatzhalter 25"/>
          <p:cNvSpPr>
            <a:spLocks noGrp="1"/>
          </p:cNvSpPr>
          <p:nvPr>
            <p:ph type="body" sz="quarter" idx="13" hasCustomPrompt="1"/>
          </p:nvPr>
        </p:nvSpPr>
        <p:spPr>
          <a:xfrm>
            <a:off x="507567" y="2639093"/>
            <a:ext cx="11354233" cy="679663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399" b="1" i="0" baseline="0"/>
            </a:lvl1pPr>
            <a:lvl2pPr marL="473979" indent="0">
              <a:buFont typeface="Arial" panose="020B0604020202020204" pitchFamily="34" charset="0"/>
              <a:buNone/>
              <a:defRPr sz="2399" b="1" i="0"/>
            </a:lvl2pPr>
            <a:lvl3pPr marL="956422" indent="0">
              <a:buFont typeface="Arial" panose="020B0604020202020204" pitchFamily="34" charset="0"/>
              <a:buNone/>
              <a:defRPr sz="2399" b="1" i="0"/>
            </a:lvl3pPr>
            <a:lvl4pPr marL="1430402" indent="0">
              <a:buFont typeface="Arial" panose="020B0604020202020204" pitchFamily="34" charset="0"/>
              <a:buNone/>
              <a:defRPr sz="2399" b="1" i="0"/>
            </a:lvl4pPr>
            <a:lvl5pPr marL="1912845" indent="0">
              <a:buFont typeface="Arial" panose="020B0604020202020204" pitchFamily="34" charset="0"/>
              <a:buNone/>
              <a:defRPr sz="2399" b="1" i="0"/>
            </a:lvl5pPr>
          </a:lstStyle>
          <a:p>
            <a:pPr lvl="0"/>
            <a:r>
              <a:rPr lang="de-DE" dirty="0"/>
              <a:t>Unterzeile: Arial 24pt </a:t>
            </a:r>
            <a:r>
              <a:rPr lang="de-DE" dirty="0" err="1"/>
              <a:t>bold</a:t>
            </a:r>
            <a:br>
              <a:rPr lang="de-DE" dirty="0"/>
            </a:br>
            <a:r>
              <a:rPr lang="de-DE" dirty="0"/>
              <a:t>(Auch zweizeilig möglich)</a:t>
            </a:r>
          </a:p>
        </p:txBody>
      </p:sp>
    </p:spTree>
    <p:extLst>
      <p:ext uri="{BB962C8B-B14F-4D97-AF65-F5344CB8AC3E}">
        <p14:creationId xmlns:p14="http://schemas.microsoft.com/office/powerpoint/2010/main" val="1905241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platzhalter 6">
            <a:extLst>
              <a:ext uri="{FF2B5EF4-FFF2-40B4-BE49-F238E27FC236}">
                <a16:creationId xmlns:a16="http://schemas.microsoft.com/office/drawing/2014/main" id="{24499710-2D6F-5743-B9E5-F18E3B23904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57" b="21796"/>
          <a:stretch/>
        </p:blipFill>
        <p:spPr>
          <a:xfrm>
            <a:off x="-1" y="1770680"/>
            <a:ext cx="12191999" cy="4404693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910E8322-A2A9-45EC-9F17-A3F73D42D1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 err="1"/>
              <a:t>Mastertitelformat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74126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910E8322-A2A9-45EC-9F17-A3F73D42D1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 err="1"/>
              <a:t>Mastertitelformat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dirty="0"/>
          </a:p>
        </p:txBody>
      </p:sp>
      <p:sp>
        <p:nvSpPr>
          <p:cNvPr id="2" name="Rechteck 1"/>
          <p:cNvSpPr/>
          <p:nvPr userDrawn="1"/>
        </p:nvSpPr>
        <p:spPr>
          <a:xfrm>
            <a:off x="0" y="6201408"/>
            <a:ext cx="12192000" cy="2437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3199"/>
          </a:p>
        </p:txBody>
      </p:sp>
      <p:sp>
        <p:nvSpPr>
          <p:cNvPr id="8" name="Bildplatzhalter 3"/>
          <p:cNvSpPr>
            <a:spLocks noGrp="1"/>
          </p:cNvSpPr>
          <p:nvPr>
            <p:ph type="pic" sz="quarter" idx="14"/>
          </p:nvPr>
        </p:nvSpPr>
        <p:spPr>
          <a:xfrm>
            <a:off x="0" y="1770679"/>
            <a:ext cx="12192000" cy="4558317"/>
          </a:xfrm>
          <a:solidFill>
            <a:srgbClr val="FF99FF"/>
          </a:solidFill>
        </p:spPr>
        <p:txBody>
          <a:bodyPr anchor="t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endParaRPr lang="de-DE" dirty="0"/>
          </a:p>
          <a:p>
            <a:r>
              <a:rPr lang="de-DE" dirty="0"/>
              <a:t>Fügen Sie ein frei wählbares Bild ein.</a:t>
            </a:r>
          </a:p>
        </p:txBody>
      </p:sp>
    </p:spTree>
    <p:extLst>
      <p:ext uri="{BB962C8B-B14F-4D97-AF65-F5344CB8AC3E}">
        <p14:creationId xmlns:p14="http://schemas.microsoft.com/office/powerpoint/2010/main" val="36710660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910E8322-A2A9-45EC-9F17-A3F73D42D1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 err="1"/>
              <a:t>Mastertitelformat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dirty="0"/>
          </a:p>
        </p:txBody>
      </p:sp>
      <p:sp>
        <p:nvSpPr>
          <p:cNvPr id="8" name="Bildplatzhalter 3"/>
          <p:cNvSpPr>
            <a:spLocks noGrp="1"/>
          </p:cNvSpPr>
          <p:nvPr>
            <p:ph type="pic" sz="quarter" idx="14"/>
          </p:nvPr>
        </p:nvSpPr>
        <p:spPr>
          <a:xfrm>
            <a:off x="0" y="1770680"/>
            <a:ext cx="12192000" cy="4404693"/>
          </a:xfrm>
          <a:solidFill>
            <a:srgbClr val="FF99FF"/>
          </a:solidFill>
        </p:spPr>
        <p:txBody>
          <a:bodyPr anchor="t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endParaRPr lang="de-DE" dirty="0"/>
          </a:p>
          <a:p>
            <a:r>
              <a:rPr lang="de-DE" dirty="0"/>
              <a:t>Fügen Sie ein frei wählbares Bild ein.</a:t>
            </a:r>
          </a:p>
        </p:txBody>
      </p:sp>
      <p:pic>
        <p:nvPicPr>
          <p:cNvPr id="10" name="Bildplatzhalter 6">
            <a:extLst>
              <a:ext uri="{FF2B5EF4-FFF2-40B4-BE49-F238E27FC236}">
                <a16:creationId xmlns:a16="http://schemas.microsoft.com/office/drawing/2014/main" id="{08EE61D7-51FA-8445-A65A-B10C193BEEC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57" b="19757"/>
          <a:stretch/>
        </p:blipFill>
        <p:spPr>
          <a:xfrm>
            <a:off x="-1" y="1770680"/>
            <a:ext cx="12191999" cy="4558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440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602728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8853" y="1583511"/>
            <a:ext cx="6509747" cy="4277541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100"/>
            </a:lvl3pPr>
            <a:lvl4pPr>
              <a:defRPr sz="1800"/>
            </a:lvl4pPr>
            <a:lvl5pPr marL="1435016" indent="0">
              <a:buNone/>
              <a:defRPr sz="1599"/>
            </a:lvl5pPr>
            <a:lvl6pPr>
              <a:defRPr sz="1999"/>
            </a:lvl6pPr>
            <a:lvl7pPr>
              <a:defRPr sz="1999"/>
            </a:lvl7pPr>
            <a:lvl8pPr>
              <a:defRPr sz="1999"/>
            </a:lvl8pPr>
            <a:lvl9pPr>
              <a:defRPr sz="1999"/>
            </a:lvl9pPr>
          </a:lstStyle>
          <a:p>
            <a:pPr lvl="0"/>
            <a:r>
              <a:rPr lang="en-US" altLang="de-DE" dirty="0" err="1"/>
              <a:t>Mastertextformat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altLang="de-DE" dirty="0"/>
          </a:p>
          <a:p>
            <a:pPr lvl="1"/>
            <a:r>
              <a:rPr lang="en-US" altLang="de-DE" dirty="0" err="1"/>
              <a:t>Zweite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2"/>
            <a:r>
              <a:rPr lang="en-US" altLang="de-DE" dirty="0" err="1"/>
              <a:t>Dritte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3"/>
            <a:r>
              <a:rPr lang="en-US" altLang="de-DE" dirty="0" err="1"/>
              <a:t>Vierte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33402" y="1583512"/>
            <a:ext cx="4238625" cy="4277541"/>
          </a:xfrm>
        </p:spPr>
        <p:txBody>
          <a:bodyPr>
            <a:normAutofit/>
          </a:bodyPr>
          <a:lstStyle>
            <a:lvl1pPr marL="0" indent="0">
              <a:buNone/>
              <a:defRPr sz="2600"/>
            </a:lvl1pPr>
            <a:lvl2pPr marL="457173" indent="0">
              <a:buNone/>
              <a:defRPr sz="1400"/>
            </a:lvl2pPr>
            <a:lvl3pPr marL="914347" indent="0">
              <a:buNone/>
              <a:defRPr sz="1200"/>
            </a:lvl3pPr>
            <a:lvl4pPr marL="1371519" indent="0">
              <a:buNone/>
              <a:defRPr sz="1000"/>
            </a:lvl4pPr>
            <a:lvl5pPr marL="1828693" indent="0">
              <a:buNone/>
              <a:defRPr sz="1000"/>
            </a:lvl5pPr>
            <a:lvl6pPr marL="2285866" indent="0">
              <a:buNone/>
              <a:defRPr sz="1000"/>
            </a:lvl6pPr>
            <a:lvl7pPr marL="2743040" indent="0">
              <a:buNone/>
              <a:defRPr sz="1000"/>
            </a:lvl7pPr>
            <a:lvl8pPr marL="3200213" indent="0">
              <a:buNone/>
              <a:defRPr sz="1000"/>
            </a:lvl8pPr>
            <a:lvl9pPr marL="3657387" indent="0">
              <a:buNone/>
              <a:defRPr sz="1000"/>
            </a:lvl9pPr>
          </a:lstStyle>
          <a:p>
            <a:pPr lvl="0"/>
            <a:r>
              <a:rPr lang="en-US" altLang="de-DE" dirty="0"/>
              <a:t>Click to add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5F47D9EC-E3C8-4173-84B3-DB5A91069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 err="1"/>
              <a:t>Mastertitelformat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00203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458554" y="624691"/>
            <a:ext cx="7295047" cy="4149200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73" indent="0">
              <a:buNone/>
              <a:defRPr sz="2800"/>
            </a:lvl2pPr>
            <a:lvl3pPr marL="914347" indent="0">
              <a:buNone/>
              <a:defRPr sz="2399"/>
            </a:lvl3pPr>
            <a:lvl4pPr marL="1371519" indent="0">
              <a:buNone/>
              <a:defRPr sz="1999"/>
            </a:lvl4pPr>
            <a:lvl5pPr marL="1828693" indent="0">
              <a:buNone/>
              <a:defRPr sz="1999"/>
            </a:lvl5pPr>
            <a:lvl6pPr marL="2285866" indent="0">
              <a:buNone/>
              <a:defRPr sz="1999"/>
            </a:lvl6pPr>
            <a:lvl7pPr marL="2743040" indent="0">
              <a:buNone/>
              <a:defRPr sz="1999"/>
            </a:lvl7pPr>
            <a:lvl8pPr marL="3200213" indent="0">
              <a:buNone/>
              <a:defRPr sz="1999"/>
            </a:lvl8pPr>
            <a:lvl9pPr marL="3657387" indent="0">
              <a:buNone/>
              <a:defRPr sz="1999"/>
            </a:lvl9pPr>
          </a:lstStyle>
          <a:p>
            <a:r>
              <a:rPr lang="de-DE" dirty="0"/>
              <a:t>Bild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74D6481-F98B-45EE-B6D0-BF8C42A11F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8553" y="4836496"/>
            <a:ext cx="7291569" cy="566777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1999"/>
            </a:lvl1pPr>
          </a:lstStyle>
          <a:p>
            <a:r>
              <a:rPr lang="en-US" altLang="de-DE" dirty="0" err="1"/>
              <a:t>Mastertitelformat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85119134-5DDA-43C1-B0D4-2BD9056B0D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462030" y="5463729"/>
            <a:ext cx="7291569" cy="769581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173" indent="0">
              <a:buNone/>
              <a:defRPr sz="1400"/>
            </a:lvl2pPr>
            <a:lvl3pPr marL="914347" indent="0">
              <a:buNone/>
              <a:defRPr sz="1200"/>
            </a:lvl3pPr>
            <a:lvl4pPr marL="1371519" indent="0">
              <a:buNone/>
              <a:defRPr sz="1000"/>
            </a:lvl4pPr>
            <a:lvl5pPr marL="1828693" indent="0">
              <a:buNone/>
              <a:defRPr sz="1000"/>
            </a:lvl5pPr>
            <a:lvl6pPr marL="2285866" indent="0">
              <a:buNone/>
              <a:defRPr sz="1000"/>
            </a:lvl6pPr>
            <a:lvl7pPr marL="2743040" indent="0">
              <a:buNone/>
              <a:defRPr sz="1000"/>
            </a:lvl7pPr>
            <a:lvl8pPr marL="3200213" indent="0">
              <a:buNone/>
              <a:defRPr sz="1000"/>
            </a:lvl8pPr>
            <a:lvl9pPr marL="3657387" indent="0">
              <a:buNone/>
              <a:defRPr sz="1000"/>
            </a:lvl9pPr>
          </a:lstStyle>
          <a:p>
            <a:pPr lvl="0"/>
            <a:r>
              <a:rPr lang="en-US" altLang="de-DE" dirty="0" err="1"/>
              <a:t>Mastertextformat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altLang="de-DE" dirty="0"/>
          </a:p>
        </p:txBody>
      </p:sp>
    </p:spTree>
    <p:extLst>
      <p:ext uri="{BB962C8B-B14F-4D97-AF65-F5344CB8AC3E}">
        <p14:creationId xmlns:p14="http://schemas.microsoft.com/office/powerpoint/2010/main" val="14367431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1423972"/>
            <a:ext cx="11125200" cy="4682105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 sz="1800"/>
            </a:lvl4pPr>
            <a:lvl5pPr>
              <a:defRPr/>
            </a:lvl5pPr>
          </a:lstStyle>
          <a:p>
            <a:pPr lvl="0"/>
            <a:r>
              <a:rPr lang="en-US" altLang="de-DE" dirty="0" err="1"/>
              <a:t>Mastertextformat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altLang="de-DE" dirty="0"/>
          </a:p>
          <a:p>
            <a:pPr lvl="1"/>
            <a:r>
              <a:rPr lang="en-US" altLang="de-DE" dirty="0" err="1"/>
              <a:t>Zweite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2"/>
            <a:r>
              <a:rPr lang="en-US" altLang="de-DE" dirty="0" err="1"/>
              <a:t>Dritte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3"/>
            <a:r>
              <a:rPr lang="en-US" altLang="de-DE" dirty="0" err="1"/>
              <a:t>Vierte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4"/>
            <a:r>
              <a:rPr lang="en-US" altLang="de-DE" dirty="0" err="1"/>
              <a:t>Fünfte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A0AF9471-6F4B-417A-9B82-1D3AC42AE9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 err="1"/>
              <a:t>Mastertitelformat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667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27183" y="365124"/>
            <a:ext cx="2628900" cy="5811838"/>
          </a:xfrm>
          <a:prstGeom prst="rect">
            <a:avLst/>
          </a:prstGeom>
        </p:spPr>
        <p:txBody>
          <a:bodyPr vert="eaVert"/>
          <a:lstStyle>
            <a:lvl1pPr>
              <a:defRPr/>
            </a:lvl1pPr>
          </a:lstStyle>
          <a:p>
            <a:r>
              <a:rPr lang="en-US" altLang="de-DE" dirty="0" err="1"/>
              <a:t>Mastertitelformat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5920" y="365124"/>
            <a:ext cx="8300763" cy="5811838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 sz="1800"/>
            </a:lvl4pPr>
            <a:lvl5pPr>
              <a:defRPr/>
            </a:lvl5pPr>
          </a:lstStyle>
          <a:p>
            <a:pPr lvl="0"/>
            <a:r>
              <a:rPr lang="en-US" altLang="de-DE" dirty="0" err="1"/>
              <a:t>Mastertextformat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altLang="de-DE" dirty="0"/>
          </a:p>
          <a:p>
            <a:pPr lvl="1"/>
            <a:r>
              <a:rPr lang="en-US" altLang="de-DE" dirty="0" err="1"/>
              <a:t>Zweite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2"/>
            <a:r>
              <a:rPr lang="en-US" altLang="de-DE" dirty="0" err="1"/>
              <a:t>Dritte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3"/>
            <a:r>
              <a:rPr lang="en-US" altLang="de-DE" dirty="0" err="1"/>
              <a:t>Vierte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4"/>
            <a:r>
              <a:rPr lang="en-US" altLang="de-DE" dirty="0" err="1"/>
              <a:t>Fünfte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223698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Bildplatzhalter 4"/>
          <p:cNvSpPr>
            <a:spLocks noGrp="1"/>
          </p:cNvSpPr>
          <p:nvPr>
            <p:ph type="pic" sz="quarter" idx="10" hasCustomPrompt="1"/>
          </p:nvPr>
        </p:nvSpPr>
        <p:spPr>
          <a:xfrm>
            <a:off x="156308" y="3618384"/>
            <a:ext cx="11904459" cy="2707437"/>
          </a:xfrm>
          <a:prstGeom prst="round2DiagRect">
            <a:avLst>
              <a:gd name="adj1" fmla="val 0"/>
              <a:gd name="adj2" fmla="val 8317"/>
            </a:avLst>
          </a:prstGeom>
          <a:solidFill>
            <a:srgbClr val="FF99FF"/>
          </a:solidFill>
          <a:ln w="12700">
            <a:solidFill>
              <a:schemeClr val="bg2"/>
            </a:solidFill>
          </a:ln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baseline="0"/>
            </a:lvl1pPr>
          </a:lstStyle>
          <a:p>
            <a:r>
              <a:rPr lang="de-DE" dirty="0"/>
              <a:t>Fügen Sie auf der Masterfolie ein frei wählbares Bild ein.</a:t>
            </a:r>
          </a:p>
        </p:txBody>
      </p:sp>
      <p:sp>
        <p:nvSpPr>
          <p:cNvPr id="13" name="Text Box 14">
            <a:extLst>
              <a:ext uri="{FF2B5EF4-FFF2-40B4-BE49-F238E27FC236}">
                <a16:creationId xmlns:a16="http://schemas.microsoft.com/office/drawing/2014/main" id="{6C188393-F356-4F5D-80C7-5DAA7302CA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57834" y="6432821"/>
            <a:ext cx="2302933" cy="328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e-DE" altLang="de-DE" sz="2133" b="1" dirty="0">
                <a:solidFill>
                  <a:schemeClr val="tx1"/>
                </a:solidFill>
              </a:rPr>
              <a:t>www.kit.edu</a:t>
            </a:r>
          </a:p>
        </p:txBody>
      </p:sp>
      <p:sp>
        <p:nvSpPr>
          <p:cNvPr id="17" name="Text Box 14">
            <a:extLst>
              <a:ext uri="{FF2B5EF4-FFF2-40B4-BE49-F238E27FC236}">
                <a16:creationId xmlns:a16="http://schemas.microsoft.com/office/drawing/2014/main" id="{537A5579-09BA-4663-B67D-33B15420579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59662" y="6525687"/>
            <a:ext cx="4808893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r>
              <a:rPr lang="de-DE" sz="1100" noProof="0" dirty="0"/>
              <a:t>KIT – Die Forschungsuniversität in der Helmholtz-Gemeinschaft</a:t>
            </a:r>
            <a:endParaRPr lang="en-US" sz="1100" noProof="0" dirty="0"/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0486A875-9103-4865-A4A2-F6DFEEEA2EC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001" y="479852"/>
            <a:ext cx="2177903" cy="1002890"/>
          </a:xfrm>
          <a:prstGeom prst="rect">
            <a:avLst/>
          </a:prstGeom>
        </p:spPr>
      </p:pic>
      <p:sp>
        <p:nvSpPr>
          <p:cNvPr id="16" name="Textplatzhalt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487258" y="1927266"/>
            <a:ext cx="11366076" cy="380035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3400" b="1"/>
            </a:lvl1pPr>
            <a:lvl2pPr marL="473979" indent="0">
              <a:buFont typeface="Arial" panose="020B0604020202020204" pitchFamily="34" charset="0"/>
              <a:buNone/>
              <a:defRPr sz="3466" b="1"/>
            </a:lvl2pPr>
            <a:lvl3pPr marL="956422" indent="0">
              <a:buFont typeface="Arial" panose="020B0604020202020204" pitchFamily="34" charset="0"/>
              <a:buNone/>
              <a:defRPr sz="3466" b="1"/>
            </a:lvl3pPr>
            <a:lvl4pPr marL="1430402" indent="0">
              <a:buFont typeface="Arial" panose="020B0604020202020204" pitchFamily="34" charset="0"/>
              <a:buNone/>
              <a:defRPr sz="3466" b="1"/>
            </a:lvl4pPr>
            <a:lvl5pPr marL="1912845" indent="0">
              <a:buFont typeface="Arial" panose="020B0604020202020204" pitchFamily="34" charset="0"/>
              <a:buNone/>
              <a:defRPr sz="3466" b="1"/>
            </a:lvl5pPr>
          </a:lstStyle>
          <a:p>
            <a:pPr lvl="0"/>
            <a:r>
              <a:rPr lang="de-DE" dirty="0"/>
              <a:t>Folientitel: Arial 34pt </a:t>
            </a:r>
            <a:r>
              <a:rPr lang="de-DE" dirty="0" err="1"/>
              <a:t>bold</a:t>
            </a:r>
            <a:endParaRPr lang="de-DE" dirty="0"/>
          </a:p>
        </p:txBody>
      </p:sp>
      <p:sp>
        <p:nvSpPr>
          <p:cNvPr id="25" name="Textplatzhalter 25"/>
          <p:cNvSpPr>
            <a:spLocks noGrp="1"/>
          </p:cNvSpPr>
          <p:nvPr>
            <p:ph type="body" sz="quarter" idx="13" hasCustomPrompt="1"/>
          </p:nvPr>
        </p:nvSpPr>
        <p:spPr>
          <a:xfrm>
            <a:off x="507567" y="2639093"/>
            <a:ext cx="11354233" cy="679663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399" b="1" i="0" baseline="0"/>
            </a:lvl1pPr>
            <a:lvl2pPr marL="473979" indent="0">
              <a:buFont typeface="Arial" panose="020B0604020202020204" pitchFamily="34" charset="0"/>
              <a:buNone/>
              <a:defRPr sz="2399" b="1" i="0"/>
            </a:lvl2pPr>
            <a:lvl3pPr marL="956422" indent="0">
              <a:buFont typeface="Arial" panose="020B0604020202020204" pitchFamily="34" charset="0"/>
              <a:buNone/>
              <a:defRPr sz="2399" b="1" i="0"/>
            </a:lvl3pPr>
            <a:lvl4pPr marL="1430402" indent="0">
              <a:buFont typeface="Arial" panose="020B0604020202020204" pitchFamily="34" charset="0"/>
              <a:buNone/>
              <a:defRPr sz="2399" b="1" i="0"/>
            </a:lvl4pPr>
            <a:lvl5pPr marL="1912845" indent="0">
              <a:buFont typeface="Arial" panose="020B0604020202020204" pitchFamily="34" charset="0"/>
              <a:buNone/>
              <a:defRPr sz="2399" b="1" i="0"/>
            </a:lvl5pPr>
          </a:lstStyle>
          <a:p>
            <a:pPr lvl="0"/>
            <a:r>
              <a:rPr lang="de-DE" dirty="0"/>
              <a:t>Unterzeile: Arial 24pt </a:t>
            </a:r>
            <a:r>
              <a:rPr lang="de-DE" dirty="0" err="1"/>
              <a:t>bold</a:t>
            </a:r>
            <a:br>
              <a:rPr lang="de-DE" dirty="0"/>
            </a:br>
            <a:r>
              <a:rPr lang="de-DE" dirty="0"/>
              <a:t>(Auch zweizeilig möglich)</a:t>
            </a:r>
          </a:p>
        </p:txBody>
      </p:sp>
    </p:spTree>
    <p:extLst>
      <p:ext uri="{BB962C8B-B14F-4D97-AF65-F5344CB8AC3E}">
        <p14:creationId xmlns:p14="http://schemas.microsoft.com/office/powerpoint/2010/main" val="813755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elfolie_Bildwelt-KIT-Punk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platzhalter 3">
            <a:extLst>
              <a:ext uri="{FF2B5EF4-FFF2-40B4-BE49-F238E27FC236}">
                <a16:creationId xmlns:a16="http://schemas.microsoft.com/office/drawing/2014/main" id="{6C6A0023-0015-9240-95BC-F4252EAD050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679" b="31679"/>
          <a:stretch/>
        </p:blipFill>
        <p:spPr>
          <a:xfrm>
            <a:off x="156308" y="3618000"/>
            <a:ext cx="11904459" cy="2707437"/>
          </a:xfrm>
          <a:prstGeom prst="round2DiagRect">
            <a:avLst>
              <a:gd name="adj1" fmla="val 0"/>
              <a:gd name="adj2" fmla="val 8317"/>
            </a:avLst>
          </a:prstGeom>
        </p:spPr>
      </p:pic>
      <p:sp>
        <p:nvSpPr>
          <p:cNvPr id="13" name="Text Box 14">
            <a:extLst>
              <a:ext uri="{FF2B5EF4-FFF2-40B4-BE49-F238E27FC236}">
                <a16:creationId xmlns:a16="http://schemas.microsoft.com/office/drawing/2014/main" id="{6C188393-F356-4F5D-80C7-5DAA7302CA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57834" y="6432821"/>
            <a:ext cx="2302933" cy="328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e-DE" altLang="de-DE" sz="2133" b="1" dirty="0">
                <a:solidFill>
                  <a:schemeClr val="tx1"/>
                </a:solidFill>
              </a:rPr>
              <a:t>www.kit.edu</a:t>
            </a:r>
          </a:p>
        </p:txBody>
      </p:sp>
      <p:sp>
        <p:nvSpPr>
          <p:cNvPr id="17" name="Text Box 14">
            <a:extLst>
              <a:ext uri="{FF2B5EF4-FFF2-40B4-BE49-F238E27FC236}">
                <a16:creationId xmlns:a16="http://schemas.microsoft.com/office/drawing/2014/main" id="{537A5579-09BA-4663-B67D-33B15420579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59662" y="6525687"/>
            <a:ext cx="4808893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r>
              <a:rPr lang="de-DE" sz="1100" noProof="0" dirty="0"/>
              <a:t>KIT – Die Forschungsuniversität in der Helmholtz-Gemeinschaft</a:t>
            </a:r>
            <a:endParaRPr lang="en-US" sz="1100" noProof="0" dirty="0"/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0486A875-9103-4865-A4A2-F6DFEEEA2EC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001" y="479852"/>
            <a:ext cx="2177903" cy="1002890"/>
          </a:xfrm>
          <a:prstGeom prst="rect">
            <a:avLst/>
          </a:prstGeom>
        </p:spPr>
      </p:pic>
      <p:sp>
        <p:nvSpPr>
          <p:cNvPr id="16" name="Textplatzhalt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487258" y="1927266"/>
            <a:ext cx="11366076" cy="380035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3400" b="1"/>
            </a:lvl1pPr>
            <a:lvl2pPr marL="473979" indent="0">
              <a:buFont typeface="Arial" panose="020B0604020202020204" pitchFamily="34" charset="0"/>
              <a:buNone/>
              <a:defRPr sz="3466" b="1"/>
            </a:lvl2pPr>
            <a:lvl3pPr marL="956422" indent="0">
              <a:buFont typeface="Arial" panose="020B0604020202020204" pitchFamily="34" charset="0"/>
              <a:buNone/>
              <a:defRPr sz="3466" b="1"/>
            </a:lvl3pPr>
            <a:lvl4pPr marL="1430402" indent="0">
              <a:buFont typeface="Arial" panose="020B0604020202020204" pitchFamily="34" charset="0"/>
              <a:buNone/>
              <a:defRPr sz="3466" b="1"/>
            </a:lvl4pPr>
            <a:lvl5pPr marL="1912845" indent="0">
              <a:buFont typeface="Arial" panose="020B0604020202020204" pitchFamily="34" charset="0"/>
              <a:buNone/>
              <a:defRPr sz="3466" b="1"/>
            </a:lvl5pPr>
          </a:lstStyle>
          <a:p>
            <a:pPr lvl="0"/>
            <a:r>
              <a:rPr lang="de-DE" dirty="0"/>
              <a:t>Folientitel: Arial 34pt </a:t>
            </a:r>
            <a:r>
              <a:rPr lang="de-DE" dirty="0" err="1"/>
              <a:t>bold</a:t>
            </a:r>
            <a:endParaRPr lang="de-DE" dirty="0"/>
          </a:p>
        </p:txBody>
      </p:sp>
      <p:sp>
        <p:nvSpPr>
          <p:cNvPr id="25" name="Textplatzhalter 25"/>
          <p:cNvSpPr>
            <a:spLocks noGrp="1"/>
          </p:cNvSpPr>
          <p:nvPr>
            <p:ph type="body" sz="quarter" idx="13" hasCustomPrompt="1"/>
          </p:nvPr>
        </p:nvSpPr>
        <p:spPr>
          <a:xfrm>
            <a:off x="507567" y="2639093"/>
            <a:ext cx="11354233" cy="679663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399" b="1" i="0" baseline="0"/>
            </a:lvl1pPr>
            <a:lvl2pPr marL="473979" indent="0">
              <a:buFont typeface="Arial" panose="020B0604020202020204" pitchFamily="34" charset="0"/>
              <a:buNone/>
              <a:defRPr sz="2399" b="1" i="0"/>
            </a:lvl2pPr>
            <a:lvl3pPr marL="956422" indent="0">
              <a:buFont typeface="Arial" panose="020B0604020202020204" pitchFamily="34" charset="0"/>
              <a:buNone/>
              <a:defRPr sz="2399" b="1" i="0"/>
            </a:lvl3pPr>
            <a:lvl4pPr marL="1430402" indent="0">
              <a:buFont typeface="Arial" panose="020B0604020202020204" pitchFamily="34" charset="0"/>
              <a:buNone/>
              <a:defRPr sz="2399" b="1" i="0"/>
            </a:lvl4pPr>
            <a:lvl5pPr marL="1912845" indent="0">
              <a:buFont typeface="Arial" panose="020B0604020202020204" pitchFamily="34" charset="0"/>
              <a:buNone/>
              <a:defRPr sz="2399" b="1" i="0"/>
            </a:lvl5pPr>
          </a:lstStyle>
          <a:p>
            <a:pPr lvl="0"/>
            <a:r>
              <a:rPr lang="de-DE" dirty="0"/>
              <a:t>Unterzeile: Arial 24pt </a:t>
            </a:r>
            <a:r>
              <a:rPr lang="de-DE" dirty="0" err="1"/>
              <a:t>bold</a:t>
            </a:r>
            <a:br>
              <a:rPr lang="de-DE" dirty="0"/>
            </a:br>
            <a:r>
              <a:rPr lang="de-DE" dirty="0"/>
              <a:t>(Auch zweizeilig möglich)</a:t>
            </a:r>
          </a:p>
        </p:txBody>
      </p:sp>
    </p:spTree>
    <p:extLst>
      <p:ext uri="{BB962C8B-B14F-4D97-AF65-F5344CB8AC3E}">
        <p14:creationId xmlns:p14="http://schemas.microsoft.com/office/powerpoint/2010/main" val="22188259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elfolie_Bildwelt-KIT-Punk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platzhalter 3">
            <a:extLst>
              <a:ext uri="{FF2B5EF4-FFF2-40B4-BE49-F238E27FC236}">
                <a16:creationId xmlns:a16="http://schemas.microsoft.com/office/drawing/2014/main" id="{153A9B5E-D5F5-4943-9CE5-6CC8AD98494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11" b="18811"/>
          <a:stretch>
            <a:fillRect/>
          </a:stretch>
        </p:blipFill>
        <p:spPr>
          <a:xfrm>
            <a:off x="154800" y="3618383"/>
            <a:ext cx="11904459" cy="2707437"/>
          </a:xfrm>
          <a:prstGeom prst="round2DiagRect">
            <a:avLst>
              <a:gd name="adj1" fmla="val 0"/>
              <a:gd name="adj2" fmla="val 8317"/>
            </a:avLst>
          </a:prstGeom>
        </p:spPr>
      </p:pic>
      <p:sp>
        <p:nvSpPr>
          <p:cNvPr id="13" name="Text Box 14">
            <a:extLst>
              <a:ext uri="{FF2B5EF4-FFF2-40B4-BE49-F238E27FC236}">
                <a16:creationId xmlns:a16="http://schemas.microsoft.com/office/drawing/2014/main" id="{6C188393-F356-4F5D-80C7-5DAA7302CA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57834" y="6432821"/>
            <a:ext cx="2302933" cy="328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e-DE" altLang="de-DE" sz="2133" b="1" dirty="0">
                <a:solidFill>
                  <a:schemeClr val="tx1"/>
                </a:solidFill>
              </a:rPr>
              <a:t>www.kit.edu</a:t>
            </a:r>
          </a:p>
        </p:txBody>
      </p:sp>
      <p:sp>
        <p:nvSpPr>
          <p:cNvPr id="17" name="Text Box 14">
            <a:extLst>
              <a:ext uri="{FF2B5EF4-FFF2-40B4-BE49-F238E27FC236}">
                <a16:creationId xmlns:a16="http://schemas.microsoft.com/office/drawing/2014/main" id="{537A5579-09BA-4663-B67D-33B15420579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59662" y="6525687"/>
            <a:ext cx="4808893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r>
              <a:rPr lang="de-DE" sz="1100" noProof="0" dirty="0"/>
              <a:t>KIT – Die Forschungsuniversität in der Helmholtz-Gemeinschaft</a:t>
            </a:r>
            <a:endParaRPr lang="en-US" sz="1100" noProof="0" dirty="0"/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0486A875-9103-4865-A4A2-F6DFEEEA2EC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001" y="479852"/>
            <a:ext cx="2177903" cy="1002890"/>
          </a:xfrm>
          <a:prstGeom prst="rect">
            <a:avLst/>
          </a:prstGeom>
        </p:spPr>
      </p:pic>
      <p:sp>
        <p:nvSpPr>
          <p:cNvPr id="16" name="Textplatzhalt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487258" y="1927266"/>
            <a:ext cx="11366076" cy="380035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3400" b="1"/>
            </a:lvl1pPr>
            <a:lvl2pPr marL="473979" indent="0">
              <a:buFont typeface="Arial" panose="020B0604020202020204" pitchFamily="34" charset="0"/>
              <a:buNone/>
              <a:defRPr sz="3466" b="1"/>
            </a:lvl2pPr>
            <a:lvl3pPr marL="956422" indent="0">
              <a:buFont typeface="Arial" panose="020B0604020202020204" pitchFamily="34" charset="0"/>
              <a:buNone/>
              <a:defRPr sz="3466" b="1"/>
            </a:lvl3pPr>
            <a:lvl4pPr marL="1430402" indent="0">
              <a:buFont typeface="Arial" panose="020B0604020202020204" pitchFamily="34" charset="0"/>
              <a:buNone/>
              <a:defRPr sz="3466" b="1"/>
            </a:lvl4pPr>
            <a:lvl5pPr marL="1912845" indent="0">
              <a:buFont typeface="Arial" panose="020B0604020202020204" pitchFamily="34" charset="0"/>
              <a:buNone/>
              <a:defRPr sz="3466" b="1"/>
            </a:lvl5pPr>
          </a:lstStyle>
          <a:p>
            <a:pPr lvl="0"/>
            <a:r>
              <a:rPr lang="de-DE" dirty="0"/>
              <a:t>Folientitel: Arial 34pt </a:t>
            </a:r>
            <a:r>
              <a:rPr lang="de-DE" dirty="0" err="1"/>
              <a:t>bold</a:t>
            </a:r>
            <a:endParaRPr lang="de-DE" dirty="0"/>
          </a:p>
        </p:txBody>
      </p:sp>
      <p:sp>
        <p:nvSpPr>
          <p:cNvPr id="25" name="Textplatzhalter 25"/>
          <p:cNvSpPr>
            <a:spLocks noGrp="1"/>
          </p:cNvSpPr>
          <p:nvPr>
            <p:ph type="body" sz="quarter" idx="13" hasCustomPrompt="1"/>
          </p:nvPr>
        </p:nvSpPr>
        <p:spPr>
          <a:xfrm>
            <a:off x="507567" y="2639093"/>
            <a:ext cx="11354233" cy="679663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399" b="1" i="0" baseline="0"/>
            </a:lvl1pPr>
            <a:lvl2pPr marL="473979" indent="0">
              <a:buFont typeface="Arial" panose="020B0604020202020204" pitchFamily="34" charset="0"/>
              <a:buNone/>
              <a:defRPr sz="2399" b="1" i="0"/>
            </a:lvl2pPr>
            <a:lvl3pPr marL="956422" indent="0">
              <a:buFont typeface="Arial" panose="020B0604020202020204" pitchFamily="34" charset="0"/>
              <a:buNone/>
              <a:defRPr sz="2399" b="1" i="0"/>
            </a:lvl3pPr>
            <a:lvl4pPr marL="1430402" indent="0">
              <a:buFont typeface="Arial" panose="020B0604020202020204" pitchFamily="34" charset="0"/>
              <a:buNone/>
              <a:defRPr sz="2399" b="1" i="0"/>
            </a:lvl4pPr>
            <a:lvl5pPr marL="1912845" indent="0">
              <a:buFont typeface="Arial" panose="020B0604020202020204" pitchFamily="34" charset="0"/>
              <a:buNone/>
              <a:defRPr sz="2399" b="1" i="0"/>
            </a:lvl5pPr>
          </a:lstStyle>
          <a:p>
            <a:pPr lvl="0"/>
            <a:r>
              <a:rPr lang="de-DE" dirty="0"/>
              <a:t>Unterzeile: Arial 24pt </a:t>
            </a:r>
            <a:r>
              <a:rPr lang="de-DE" dirty="0" err="1"/>
              <a:t>bold</a:t>
            </a:r>
            <a:br>
              <a:rPr lang="de-DE" dirty="0"/>
            </a:br>
            <a:r>
              <a:rPr lang="de-DE" dirty="0"/>
              <a:t>(Auch zweizeilig möglich)</a:t>
            </a:r>
          </a:p>
        </p:txBody>
      </p:sp>
    </p:spTree>
    <p:extLst>
      <p:ext uri="{BB962C8B-B14F-4D97-AF65-F5344CB8AC3E}">
        <p14:creationId xmlns:p14="http://schemas.microsoft.com/office/powerpoint/2010/main" val="22152682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83512"/>
            <a:ext cx="11125200" cy="448647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 sz="2100"/>
            </a:lvl5pPr>
          </a:lstStyle>
          <a:p>
            <a:pPr lvl="0"/>
            <a:r>
              <a:rPr lang="en-US" altLang="de-DE" dirty="0" err="1"/>
              <a:t>Mastertextformat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altLang="de-DE" dirty="0"/>
          </a:p>
          <a:p>
            <a:pPr lvl="1"/>
            <a:r>
              <a:rPr lang="en-US" altLang="de-DE" dirty="0" err="1"/>
              <a:t>Zweite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2"/>
            <a:r>
              <a:rPr lang="en-US" altLang="de-DE" dirty="0" err="1"/>
              <a:t>Dritte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3"/>
            <a:r>
              <a:rPr lang="en-US" altLang="de-DE" dirty="0" err="1"/>
              <a:t>Vierte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4"/>
            <a:r>
              <a:rPr lang="en-US" altLang="de-DE" dirty="0" err="1"/>
              <a:t>Fünfte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CDC3E-53DF-4F5A-8919-957F40970420}" type="datetime1">
              <a:rPr lang="de-DE" noProof="0" smtClean="0"/>
              <a:t>11.12.2024</a:t>
            </a:fld>
            <a:endParaRPr lang="en-US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696EC4-B4CF-4701-AD06-A8439D6D8E12}" type="slidenum">
              <a:rPr lang="en-US" noProof="0" smtClean="0"/>
              <a:t>‹Nr.›</a:t>
            </a:fld>
            <a:endParaRPr lang="en-US" noProof="0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340BE303-A4F2-4BCB-AF82-DC9DDFB7C7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 err="1"/>
              <a:t>Mastertitelformat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74424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583512"/>
            <a:ext cx="5486400" cy="459345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 sz="1800"/>
            </a:lvl4pPr>
            <a:lvl5pPr>
              <a:defRPr/>
            </a:lvl5pPr>
          </a:lstStyle>
          <a:p>
            <a:pPr lvl="0"/>
            <a:r>
              <a:rPr lang="en-US" altLang="de-DE" dirty="0" err="1"/>
              <a:t>Mastertextformat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altLang="de-DE" dirty="0"/>
          </a:p>
          <a:p>
            <a:pPr lvl="1"/>
            <a:r>
              <a:rPr lang="en-US" altLang="de-DE" dirty="0" err="1"/>
              <a:t>Zweite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2"/>
            <a:r>
              <a:rPr lang="en-US" altLang="de-DE" dirty="0" err="1"/>
              <a:t>Dritte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3"/>
            <a:r>
              <a:rPr lang="en-US" altLang="de-DE" dirty="0" err="1"/>
              <a:t>Vierte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4"/>
            <a:r>
              <a:rPr lang="en-US" altLang="de-DE" dirty="0" err="1"/>
              <a:t>Fünfte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1583512"/>
            <a:ext cx="5486399" cy="459345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 sz="1800"/>
            </a:lvl4pPr>
            <a:lvl5pPr>
              <a:defRPr/>
            </a:lvl5pPr>
          </a:lstStyle>
          <a:p>
            <a:pPr lvl="0"/>
            <a:r>
              <a:rPr lang="en-US" altLang="de-DE" dirty="0" err="1"/>
              <a:t>Mastertextformat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altLang="de-DE" dirty="0"/>
          </a:p>
          <a:p>
            <a:pPr lvl="1"/>
            <a:r>
              <a:rPr lang="en-US" altLang="de-DE" dirty="0" err="1"/>
              <a:t>Zweite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2"/>
            <a:r>
              <a:rPr lang="en-US" altLang="de-DE" dirty="0" err="1"/>
              <a:t>Dritte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3"/>
            <a:r>
              <a:rPr lang="en-US" altLang="de-DE" dirty="0" err="1"/>
              <a:t>Vierte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4"/>
            <a:r>
              <a:rPr lang="en-US" altLang="de-DE" dirty="0" err="1"/>
              <a:t>Fünfte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294AB-5B86-4531-9679-AD5011124D03}" type="datetime1">
              <a:rPr lang="de-DE" smtClean="0"/>
              <a:t>11.12.2024</a:t>
            </a:fld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6862948F-D5FC-499A-8B74-0B5A4CF727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 err="1"/>
              <a:t>Mastertitelformat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40853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platzhalter 4"/>
          <p:cNvSpPr>
            <a:spLocks noGrp="1"/>
          </p:cNvSpPr>
          <p:nvPr>
            <p:ph type="pic" sz="quarter" idx="13" hasCustomPrompt="1"/>
          </p:nvPr>
        </p:nvSpPr>
        <p:spPr>
          <a:xfrm>
            <a:off x="6207759" y="1584471"/>
            <a:ext cx="5467775" cy="4611218"/>
          </a:xfrm>
          <a:prstGeom prst="round2DiagRect">
            <a:avLst>
              <a:gd name="adj1" fmla="val 0"/>
              <a:gd name="adj2" fmla="val 8317"/>
            </a:avLst>
          </a:prstGeom>
          <a:solidFill>
            <a:srgbClr val="FF99FF"/>
          </a:solidFill>
          <a:ln w="12700">
            <a:solidFill>
              <a:schemeClr val="bg2"/>
            </a:solidFill>
          </a:ln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baseline="0"/>
            </a:lvl1pPr>
          </a:lstStyle>
          <a:p>
            <a:r>
              <a:rPr lang="de-DE" dirty="0"/>
              <a:t>Fügen Sie auf der Masterfolie ein frei wählbares Bild ein.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583512"/>
            <a:ext cx="5486400" cy="459345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 sz="1800"/>
            </a:lvl4pPr>
            <a:lvl5pPr>
              <a:defRPr/>
            </a:lvl5pPr>
          </a:lstStyle>
          <a:p>
            <a:pPr lvl="0"/>
            <a:r>
              <a:rPr lang="en-US" altLang="de-DE" dirty="0" err="1"/>
              <a:t>Mastertextformat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altLang="de-DE" dirty="0"/>
          </a:p>
          <a:p>
            <a:pPr lvl="1"/>
            <a:r>
              <a:rPr lang="en-US" altLang="de-DE" dirty="0" err="1"/>
              <a:t>Zweite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2"/>
            <a:r>
              <a:rPr lang="en-US" altLang="de-DE" dirty="0" err="1"/>
              <a:t>Dritte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3"/>
            <a:r>
              <a:rPr lang="en-US" altLang="de-DE" dirty="0" err="1"/>
              <a:t>Vierte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4"/>
            <a:r>
              <a:rPr lang="en-US" altLang="de-DE" dirty="0" err="1"/>
              <a:t>Fünfte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6D037-07CE-45A2-9B9B-30CDD1953B68}" type="datetime1">
              <a:rPr lang="de-DE" smtClean="0"/>
              <a:t>11.12.2024</a:t>
            </a:fld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6862948F-D5FC-499A-8B74-0B5A4CF727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 err="1"/>
              <a:t>Mastertitelformat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19157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1583512"/>
            <a:ext cx="5464176" cy="823912"/>
          </a:xfrm>
        </p:spPr>
        <p:txBody>
          <a:bodyPr anchor="b">
            <a:normAutofit/>
          </a:bodyPr>
          <a:lstStyle>
            <a:lvl1pPr marL="0" indent="0">
              <a:buNone/>
              <a:defRPr sz="2600" b="1"/>
            </a:lvl1pPr>
            <a:lvl2pPr marL="457173" indent="0">
              <a:buNone/>
              <a:defRPr sz="1999" b="1"/>
            </a:lvl2pPr>
            <a:lvl3pPr marL="914347" indent="0">
              <a:buNone/>
              <a:defRPr sz="1799" b="1"/>
            </a:lvl3pPr>
            <a:lvl4pPr marL="1371519" indent="0">
              <a:buNone/>
              <a:defRPr sz="1599" b="1"/>
            </a:lvl4pPr>
            <a:lvl5pPr marL="1828693" indent="0">
              <a:buNone/>
              <a:defRPr sz="1599" b="1"/>
            </a:lvl5pPr>
            <a:lvl6pPr marL="2285866" indent="0">
              <a:buNone/>
              <a:defRPr sz="1599" b="1"/>
            </a:lvl6pPr>
            <a:lvl7pPr marL="2743040" indent="0">
              <a:buNone/>
              <a:defRPr sz="1599" b="1"/>
            </a:lvl7pPr>
            <a:lvl8pPr marL="3200213" indent="0">
              <a:buNone/>
              <a:defRPr sz="1599" b="1"/>
            </a:lvl8pPr>
            <a:lvl9pPr marL="3657387" indent="0">
              <a:buNone/>
              <a:defRPr sz="1599" b="1"/>
            </a:lvl9pPr>
          </a:lstStyle>
          <a:p>
            <a:pPr lvl="0"/>
            <a:r>
              <a:rPr lang="en-US" altLang="de-DE" dirty="0" err="1"/>
              <a:t>Mastertextformat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altLang="de-DE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400" y="2582458"/>
            <a:ext cx="5464176" cy="360720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 sz="1800"/>
            </a:lvl4pPr>
            <a:lvl5pPr>
              <a:defRPr/>
            </a:lvl5pPr>
          </a:lstStyle>
          <a:p>
            <a:pPr lvl="0"/>
            <a:r>
              <a:rPr lang="en-US" altLang="de-DE" dirty="0" err="1"/>
              <a:t>Mastertextformat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altLang="de-DE" dirty="0"/>
          </a:p>
          <a:p>
            <a:pPr lvl="1"/>
            <a:r>
              <a:rPr lang="en-US" altLang="de-DE" dirty="0" err="1"/>
              <a:t>Zweite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2"/>
            <a:r>
              <a:rPr lang="en-US" altLang="de-DE" dirty="0" err="1"/>
              <a:t>Dritte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3"/>
            <a:r>
              <a:rPr lang="en-US" altLang="de-DE" dirty="0" err="1"/>
              <a:t>Vierte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4"/>
            <a:r>
              <a:rPr lang="en-US" altLang="de-DE" dirty="0" err="1"/>
              <a:t>Fünfte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4"/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4424" y="1583512"/>
            <a:ext cx="5464176" cy="823912"/>
          </a:xfrm>
        </p:spPr>
        <p:txBody>
          <a:bodyPr anchor="b">
            <a:normAutofit/>
          </a:bodyPr>
          <a:lstStyle>
            <a:lvl1pPr marL="0" indent="0">
              <a:buNone/>
              <a:defRPr sz="2600" b="1"/>
            </a:lvl1pPr>
            <a:lvl2pPr marL="457173" indent="0">
              <a:buNone/>
              <a:defRPr sz="1999" b="1"/>
            </a:lvl2pPr>
            <a:lvl3pPr marL="914347" indent="0">
              <a:buNone/>
              <a:defRPr sz="1799" b="1"/>
            </a:lvl3pPr>
            <a:lvl4pPr marL="1371519" indent="0">
              <a:buNone/>
              <a:defRPr sz="1599" b="1"/>
            </a:lvl4pPr>
            <a:lvl5pPr marL="1828693" indent="0">
              <a:buNone/>
              <a:defRPr sz="1599" b="1"/>
            </a:lvl5pPr>
            <a:lvl6pPr marL="2285866" indent="0">
              <a:buNone/>
              <a:defRPr sz="1599" b="1"/>
            </a:lvl6pPr>
            <a:lvl7pPr marL="2743040" indent="0">
              <a:buNone/>
              <a:defRPr sz="1599" b="1"/>
            </a:lvl7pPr>
            <a:lvl8pPr marL="3200213" indent="0">
              <a:buNone/>
              <a:defRPr sz="1599" b="1"/>
            </a:lvl8pPr>
            <a:lvl9pPr marL="3657387" indent="0">
              <a:buNone/>
              <a:defRPr sz="1599" b="1"/>
            </a:lvl9pPr>
          </a:lstStyle>
          <a:p>
            <a:pPr lvl="0"/>
            <a:r>
              <a:rPr lang="en-US" altLang="de-DE" dirty="0" err="1"/>
              <a:t>Mastertextformat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altLang="de-DE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4424" y="2582458"/>
            <a:ext cx="5464176" cy="360720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 sz="1800"/>
            </a:lvl4pPr>
            <a:lvl5pPr>
              <a:defRPr/>
            </a:lvl5pPr>
          </a:lstStyle>
          <a:p>
            <a:pPr lvl="0"/>
            <a:r>
              <a:rPr lang="en-US" altLang="de-DE" dirty="0" err="1"/>
              <a:t>Mastertextformat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altLang="de-DE" dirty="0"/>
          </a:p>
          <a:p>
            <a:pPr lvl="1"/>
            <a:r>
              <a:rPr lang="en-US" altLang="de-DE" dirty="0" err="1"/>
              <a:t>Zweite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2"/>
            <a:r>
              <a:rPr lang="en-US" altLang="de-DE" dirty="0" err="1"/>
              <a:t>Dritte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3"/>
            <a:r>
              <a:rPr lang="en-US" altLang="de-DE" dirty="0" err="1"/>
              <a:t>Vierte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4"/>
            <a:r>
              <a:rPr lang="en-US" altLang="de-DE" dirty="0" err="1"/>
              <a:t>Fünfte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14F46-6601-469E-9F29-C44FB7B0BA69}" type="datetime1">
              <a:rPr lang="de-DE" smtClean="0"/>
              <a:t>11.12.2024</a:t>
            </a:fld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7E438375-C357-462F-AB62-257249F8E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 err="1"/>
              <a:t>Mastertitelformat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523630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ildplatzhalter 4"/>
          <p:cNvSpPr>
            <a:spLocks noGrp="1"/>
          </p:cNvSpPr>
          <p:nvPr>
            <p:ph type="pic" sz="quarter" idx="13" hasCustomPrompt="1"/>
          </p:nvPr>
        </p:nvSpPr>
        <p:spPr>
          <a:xfrm>
            <a:off x="6207759" y="2590003"/>
            <a:ext cx="5467775" cy="3605685"/>
          </a:xfrm>
          <a:prstGeom prst="round2DiagRect">
            <a:avLst>
              <a:gd name="adj1" fmla="val 0"/>
              <a:gd name="adj2" fmla="val 8317"/>
            </a:avLst>
          </a:prstGeom>
          <a:solidFill>
            <a:srgbClr val="FF99FF"/>
          </a:solidFill>
          <a:ln w="12700">
            <a:solidFill>
              <a:schemeClr val="bg2"/>
            </a:solidFill>
          </a:ln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baseline="0"/>
            </a:lvl1pPr>
          </a:lstStyle>
          <a:p>
            <a:r>
              <a:rPr lang="de-DE" dirty="0"/>
              <a:t>Fügen Sie auf der Masterfolie ein frei wählbares Bild ein.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1583512"/>
            <a:ext cx="5464176" cy="823912"/>
          </a:xfrm>
        </p:spPr>
        <p:txBody>
          <a:bodyPr anchor="b">
            <a:normAutofit/>
          </a:bodyPr>
          <a:lstStyle>
            <a:lvl1pPr marL="0" indent="0">
              <a:buNone/>
              <a:defRPr sz="2600" b="1"/>
            </a:lvl1pPr>
            <a:lvl2pPr marL="457173" indent="0">
              <a:buNone/>
              <a:defRPr sz="1999" b="1"/>
            </a:lvl2pPr>
            <a:lvl3pPr marL="914347" indent="0">
              <a:buNone/>
              <a:defRPr sz="1799" b="1"/>
            </a:lvl3pPr>
            <a:lvl4pPr marL="1371519" indent="0">
              <a:buNone/>
              <a:defRPr sz="1599" b="1"/>
            </a:lvl4pPr>
            <a:lvl5pPr marL="1828693" indent="0">
              <a:buNone/>
              <a:defRPr sz="1599" b="1"/>
            </a:lvl5pPr>
            <a:lvl6pPr marL="2285866" indent="0">
              <a:buNone/>
              <a:defRPr sz="1599" b="1"/>
            </a:lvl6pPr>
            <a:lvl7pPr marL="2743040" indent="0">
              <a:buNone/>
              <a:defRPr sz="1599" b="1"/>
            </a:lvl7pPr>
            <a:lvl8pPr marL="3200213" indent="0">
              <a:buNone/>
              <a:defRPr sz="1599" b="1"/>
            </a:lvl8pPr>
            <a:lvl9pPr marL="3657387" indent="0">
              <a:buNone/>
              <a:defRPr sz="1599" b="1"/>
            </a:lvl9pPr>
          </a:lstStyle>
          <a:p>
            <a:pPr lvl="0"/>
            <a:r>
              <a:rPr lang="en-US" altLang="de-DE" dirty="0" err="1"/>
              <a:t>Mastertextformat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altLang="de-DE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400" y="2582458"/>
            <a:ext cx="5464176" cy="360720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 sz="1800"/>
            </a:lvl4pPr>
            <a:lvl5pPr>
              <a:defRPr/>
            </a:lvl5pPr>
          </a:lstStyle>
          <a:p>
            <a:pPr lvl="0"/>
            <a:r>
              <a:rPr lang="en-US" altLang="de-DE" dirty="0" err="1"/>
              <a:t>Mastertextformat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altLang="de-DE" dirty="0"/>
          </a:p>
          <a:p>
            <a:pPr lvl="1"/>
            <a:r>
              <a:rPr lang="en-US" altLang="de-DE" dirty="0" err="1"/>
              <a:t>Zweite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2"/>
            <a:r>
              <a:rPr lang="en-US" altLang="de-DE" dirty="0" err="1"/>
              <a:t>Dritte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3"/>
            <a:r>
              <a:rPr lang="en-US" altLang="de-DE" dirty="0" err="1"/>
              <a:t>Vierte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4"/>
            <a:r>
              <a:rPr lang="en-US" altLang="de-DE" dirty="0" err="1"/>
              <a:t>Fünfte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4"/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4424" y="1583512"/>
            <a:ext cx="5464176" cy="823912"/>
          </a:xfrm>
        </p:spPr>
        <p:txBody>
          <a:bodyPr anchor="b">
            <a:normAutofit/>
          </a:bodyPr>
          <a:lstStyle>
            <a:lvl1pPr marL="0" indent="0">
              <a:buNone/>
              <a:defRPr sz="2600" b="1"/>
            </a:lvl1pPr>
            <a:lvl2pPr marL="457173" indent="0">
              <a:buNone/>
              <a:defRPr sz="1999" b="1"/>
            </a:lvl2pPr>
            <a:lvl3pPr marL="914347" indent="0">
              <a:buNone/>
              <a:defRPr sz="1799" b="1"/>
            </a:lvl3pPr>
            <a:lvl4pPr marL="1371519" indent="0">
              <a:buNone/>
              <a:defRPr sz="1599" b="1"/>
            </a:lvl4pPr>
            <a:lvl5pPr marL="1828693" indent="0">
              <a:buNone/>
              <a:defRPr sz="1599" b="1"/>
            </a:lvl5pPr>
            <a:lvl6pPr marL="2285866" indent="0">
              <a:buNone/>
              <a:defRPr sz="1599" b="1"/>
            </a:lvl6pPr>
            <a:lvl7pPr marL="2743040" indent="0">
              <a:buNone/>
              <a:defRPr sz="1599" b="1"/>
            </a:lvl7pPr>
            <a:lvl8pPr marL="3200213" indent="0">
              <a:buNone/>
              <a:defRPr sz="1599" b="1"/>
            </a:lvl8pPr>
            <a:lvl9pPr marL="3657387" indent="0">
              <a:buNone/>
              <a:defRPr sz="1599" b="1"/>
            </a:lvl9pPr>
          </a:lstStyle>
          <a:p>
            <a:pPr lvl="0"/>
            <a:r>
              <a:rPr lang="en-US" altLang="de-DE" dirty="0" err="1"/>
              <a:t>Mastertextformat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altLang="de-DE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72105-7798-4EA9-9B20-E49921B2CDBA}" type="datetime1">
              <a:rPr lang="de-DE" smtClean="0"/>
              <a:t>11.12.2024</a:t>
            </a:fld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7E438375-C357-462F-AB62-257249F8E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 err="1"/>
              <a:t>Mastertitelformat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846282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7825E-387B-4315-B105-91BB3A44F836}" type="datetime1">
              <a:rPr lang="de-DE" smtClean="0"/>
              <a:t>11.12.2024</a:t>
            </a:fld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910E8322-A2A9-45EC-9F17-A3F73D42D1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 err="1"/>
              <a:t>Mastertitelformat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390011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95CA4-9A11-469B-98D5-D63093391BC7}" type="datetime1">
              <a:rPr lang="de-DE" smtClean="0"/>
              <a:t>11.12.2024</a:t>
            </a:fld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910E8322-A2A9-45EC-9F17-A3F73D42D1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 err="1"/>
              <a:t>Mastertitelformat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dirty="0"/>
          </a:p>
        </p:txBody>
      </p:sp>
      <p:sp>
        <p:nvSpPr>
          <p:cNvPr id="8" name="Bildplatzhalter 3"/>
          <p:cNvSpPr>
            <a:spLocks noGrp="1"/>
          </p:cNvSpPr>
          <p:nvPr>
            <p:ph type="pic" sz="quarter" idx="14"/>
          </p:nvPr>
        </p:nvSpPr>
        <p:spPr>
          <a:xfrm>
            <a:off x="0" y="1770680"/>
            <a:ext cx="12192000" cy="4404693"/>
          </a:xfrm>
          <a:solidFill>
            <a:srgbClr val="FF99FF"/>
          </a:solidFill>
        </p:spPr>
        <p:txBody>
          <a:bodyPr anchor="t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endParaRPr lang="de-DE" dirty="0"/>
          </a:p>
          <a:p>
            <a:r>
              <a:rPr lang="de-DE" dirty="0"/>
              <a:t>Fügen Sie ein frei wählbares Bild ein.</a:t>
            </a:r>
          </a:p>
        </p:txBody>
      </p:sp>
    </p:spTree>
    <p:extLst>
      <p:ext uri="{BB962C8B-B14F-4D97-AF65-F5344CB8AC3E}">
        <p14:creationId xmlns:p14="http://schemas.microsoft.com/office/powerpoint/2010/main" val="399074976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platzhalter 6">
            <a:extLst>
              <a:ext uri="{FF2B5EF4-FFF2-40B4-BE49-F238E27FC236}">
                <a16:creationId xmlns:a16="http://schemas.microsoft.com/office/drawing/2014/main" id="{157FB1C4-03A2-5742-A484-BFCC04AE1EB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57" b="21796"/>
          <a:stretch/>
        </p:blipFill>
        <p:spPr>
          <a:xfrm>
            <a:off x="-1" y="1770680"/>
            <a:ext cx="12191999" cy="4404693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8F6DB-79F3-414C-B899-B6CB34D263C2}" type="datetime1">
              <a:rPr lang="de-DE" smtClean="0"/>
              <a:t>11.12.2024</a:t>
            </a:fld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910E8322-A2A9-45EC-9F17-A3F73D42D1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 err="1"/>
              <a:t>Mastertitelformat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042916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B662D-232E-4518-AF42-2545A8DED3E0}" type="datetime1">
              <a:rPr lang="de-DE" smtClean="0"/>
              <a:t>11.12.2024</a:t>
            </a:fld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910E8322-A2A9-45EC-9F17-A3F73D42D1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 err="1"/>
              <a:t>Mastertitelformat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dirty="0"/>
          </a:p>
        </p:txBody>
      </p:sp>
      <p:sp>
        <p:nvSpPr>
          <p:cNvPr id="2" name="Rechteck 1"/>
          <p:cNvSpPr/>
          <p:nvPr userDrawn="1"/>
        </p:nvSpPr>
        <p:spPr>
          <a:xfrm>
            <a:off x="0" y="6201408"/>
            <a:ext cx="12192000" cy="2437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3199"/>
          </a:p>
        </p:txBody>
      </p:sp>
      <p:sp>
        <p:nvSpPr>
          <p:cNvPr id="8" name="Bildplatzhalter 3"/>
          <p:cNvSpPr>
            <a:spLocks noGrp="1"/>
          </p:cNvSpPr>
          <p:nvPr>
            <p:ph type="pic" sz="quarter" idx="14"/>
          </p:nvPr>
        </p:nvSpPr>
        <p:spPr>
          <a:xfrm>
            <a:off x="0" y="1770679"/>
            <a:ext cx="12192000" cy="4558317"/>
          </a:xfrm>
          <a:solidFill>
            <a:srgbClr val="FF99FF"/>
          </a:solidFill>
        </p:spPr>
        <p:txBody>
          <a:bodyPr anchor="t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endParaRPr lang="de-DE" dirty="0"/>
          </a:p>
          <a:p>
            <a:r>
              <a:rPr lang="de-DE" dirty="0"/>
              <a:t>Fügen Sie ein frei wählbares Bild ein.</a:t>
            </a:r>
          </a:p>
        </p:txBody>
      </p:sp>
    </p:spTree>
    <p:extLst>
      <p:ext uri="{BB962C8B-B14F-4D97-AF65-F5344CB8AC3E}">
        <p14:creationId xmlns:p14="http://schemas.microsoft.com/office/powerpoint/2010/main" val="95981044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0B7DF-86AA-449B-81E3-1E290FCC191B}" type="datetime1">
              <a:rPr lang="de-DE" smtClean="0"/>
              <a:t>11.12.2024</a:t>
            </a:fld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910E8322-A2A9-45EC-9F17-A3F73D42D1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 err="1"/>
              <a:t>Mastertitelformat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dirty="0"/>
          </a:p>
        </p:txBody>
      </p:sp>
      <p:sp>
        <p:nvSpPr>
          <p:cNvPr id="8" name="Bildplatzhalter 3"/>
          <p:cNvSpPr>
            <a:spLocks noGrp="1"/>
          </p:cNvSpPr>
          <p:nvPr>
            <p:ph type="pic" sz="quarter" idx="14"/>
          </p:nvPr>
        </p:nvSpPr>
        <p:spPr>
          <a:xfrm>
            <a:off x="0" y="1770680"/>
            <a:ext cx="12192000" cy="4404693"/>
          </a:xfrm>
          <a:solidFill>
            <a:srgbClr val="FF99FF"/>
          </a:solidFill>
        </p:spPr>
        <p:txBody>
          <a:bodyPr anchor="t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endParaRPr lang="de-DE" dirty="0"/>
          </a:p>
          <a:p>
            <a:r>
              <a:rPr lang="de-DE" dirty="0"/>
              <a:t>Fügen Sie ein frei wählbares Bild ein.</a:t>
            </a:r>
          </a:p>
        </p:txBody>
      </p:sp>
      <p:pic>
        <p:nvPicPr>
          <p:cNvPr id="10" name="Bildplatzhalter 6">
            <a:extLst>
              <a:ext uri="{FF2B5EF4-FFF2-40B4-BE49-F238E27FC236}">
                <a16:creationId xmlns:a16="http://schemas.microsoft.com/office/drawing/2014/main" id="{08EE61D7-51FA-8445-A65A-B10C193BEEC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57" b="19757"/>
          <a:stretch/>
        </p:blipFill>
        <p:spPr>
          <a:xfrm>
            <a:off x="-1" y="1770680"/>
            <a:ext cx="12191999" cy="4558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5223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83512"/>
            <a:ext cx="11125200" cy="448647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 sz="2100"/>
            </a:lvl5pPr>
          </a:lstStyle>
          <a:p>
            <a:pPr lvl="0"/>
            <a:r>
              <a:rPr lang="en-US" altLang="de-DE" dirty="0" err="1"/>
              <a:t>Mastertextformat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altLang="de-DE" dirty="0"/>
          </a:p>
          <a:p>
            <a:pPr lvl="1"/>
            <a:r>
              <a:rPr lang="en-US" altLang="de-DE" dirty="0" err="1"/>
              <a:t>Zweite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2"/>
            <a:r>
              <a:rPr lang="en-US" altLang="de-DE" dirty="0" err="1"/>
              <a:t>Dritte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3"/>
            <a:r>
              <a:rPr lang="en-US" altLang="de-DE" dirty="0" err="1"/>
              <a:t>Vierte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4"/>
            <a:r>
              <a:rPr lang="en-US" altLang="de-DE" dirty="0" err="1"/>
              <a:t>Fünfte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340BE303-A4F2-4BCB-AF82-DC9DDFB7C7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 err="1"/>
              <a:t>Mastertitelformat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696EC4-B4CF-4701-AD06-A8439D6D8E12}" type="slidenum">
              <a:rPr lang="en-US" noProof="0" smtClean="0"/>
              <a:t>‹Nr.›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09139523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06BD4-A734-4A2D-9AF7-0F9D18E35C0B}" type="datetime1">
              <a:rPr lang="de-DE" smtClean="0"/>
              <a:t>11.12.2024</a:t>
            </a:fld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1992571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8853" y="1583511"/>
            <a:ext cx="6509747" cy="4277541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100"/>
            </a:lvl3pPr>
            <a:lvl4pPr>
              <a:defRPr sz="1800"/>
            </a:lvl4pPr>
            <a:lvl5pPr marL="1435016" indent="0">
              <a:buNone/>
              <a:defRPr sz="1599"/>
            </a:lvl5pPr>
            <a:lvl6pPr>
              <a:defRPr sz="1999"/>
            </a:lvl6pPr>
            <a:lvl7pPr>
              <a:defRPr sz="1999"/>
            </a:lvl7pPr>
            <a:lvl8pPr>
              <a:defRPr sz="1999"/>
            </a:lvl8pPr>
            <a:lvl9pPr>
              <a:defRPr sz="1999"/>
            </a:lvl9pPr>
          </a:lstStyle>
          <a:p>
            <a:pPr lvl="0"/>
            <a:r>
              <a:rPr lang="en-US" altLang="de-DE" dirty="0" err="1"/>
              <a:t>Mastertextformat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altLang="de-DE" dirty="0"/>
          </a:p>
          <a:p>
            <a:pPr lvl="1"/>
            <a:r>
              <a:rPr lang="en-US" altLang="de-DE" dirty="0" err="1"/>
              <a:t>Zweite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2"/>
            <a:r>
              <a:rPr lang="en-US" altLang="de-DE" dirty="0" err="1"/>
              <a:t>Dritte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3"/>
            <a:r>
              <a:rPr lang="en-US" altLang="de-DE" dirty="0" err="1"/>
              <a:t>Vierte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33402" y="1583512"/>
            <a:ext cx="4238625" cy="4277541"/>
          </a:xfrm>
        </p:spPr>
        <p:txBody>
          <a:bodyPr>
            <a:normAutofit/>
          </a:bodyPr>
          <a:lstStyle>
            <a:lvl1pPr marL="0" indent="0">
              <a:buNone/>
              <a:defRPr sz="2600"/>
            </a:lvl1pPr>
            <a:lvl2pPr marL="457173" indent="0">
              <a:buNone/>
              <a:defRPr sz="1400"/>
            </a:lvl2pPr>
            <a:lvl3pPr marL="914347" indent="0">
              <a:buNone/>
              <a:defRPr sz="1200"/>
            </a:lvl3pPr>
            <a:lvl4pPr marL="1371519" indent="0">
              <a:buNone/>
              <a:defRPr sz="1000"/>
            </a:lvl4pPr>
            <a:lvl5pPr marL="1828693" indent="0">
              <a:buNone/>
              <a:defRPr sz="1000"/>
            </a:lvl5pPr>
            <a:lvl6pPr marL="2285866" indent="0">
              <a:buNone/>
              <a:defRPr sz="1000"/>
            </a:lvl6pPr>
            <a:lvl7pPr marL="2743040" indent="0">
              <a:buNone/>
              <a:defRPr sz="1000"/>
            </a:lvl7pPr>
            <a:lvl8pPr marL="3200213" indent="0">
              <a:buNone/>
              <a:defRPr sz="1000"/>
            </a:lvl8pPr>
            <a:lvl9pPr marL="3657387" indent="0">
              <a:buNone/>
              <a:defRPr sz="1000"/>
            </a:lvl9pPr>
          </a:lstStyle>
          <a:p>
            <a:pPr lvl="0"/>
            <a:r>
              <a:rPr lang="en-US" altLang="de-DE" dirty="0"/>
              <a:t>Click to add 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7E19C-6BF9-4319-8FE7-14FEEAB4E571}" type="datetime1">
              <a:rPr lang="de-DE" smtClean="0"/>
              <a:t>11.12.2024</a:t>
            </a:fld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5F47D9EC-E3C8-4173-84B3-DB5A91069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 err="1"/>
              <a:t>Mastertitelformat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372376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458554" y="624691"/>
            <a:ext cx="7295047" cy="4149200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73" indent="0">
              <a:buNone/>
              <a:defRPr sz="2800"/>
            </a:lvl2pPr>
            <a:lvl3pPr marL="914347" indent="0">
              <a:buNone/>
              <a:defRPr sz="2399"/>
            </a:lvl3pPr>
            <a:lvl4pPr marL="1371519" indent="0">
              <a:buNone/>
              <a:defRPr sz="1999"/>
            </a:lvl4pPr>
            <a:lvl5pPr marL="1828693" indent="0">
              <a:buNone/>
              <a:defRPr sz="1999"/>
            </a:lvl5pPr>
            <a:lvl6pPr marL="2285866" indent="0">
              <a:buNone/>
              <a:defRPr sz="1999"/>
            </a:lvl6pPr>
            <a:lvl7pPr marL="2743040" indent="0">
              <a:buNone/>
              <a:defRPr sz="1999"/>
            </a:lvl7pPr>
            <a:lvl8pPr marL="3200213" indent="0">
              <a:buNone/>
              <a:defRPr sz="1999"/>
            </a:lvl8pPr>
            <a:lvl9pPr marL="3657387" indent="0">
              <a:buNone/>
              <a:defRPr sz="1999"/>
            </a:lvl9pPr>
          </a:lstStyle>
          <a:p>
            <a:r>
              <a:rPr lang="de-DE" dirty="0"/>
              <a:t>Bild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E5316-6F42-44FD-A94D-548D0C933648}" type="datetime1">
              <a:rPr lang="de-DE" smtClean="0"/>
              <a:t>11.12.2024</a:t>
            </a:fld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74D6481-F98B-45EE-B6D0-BF8C42A11F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8553" y="4836496"/>
            <a:ext cx="7291569" cy="566777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1999"/>
            </a:lvl1pPr>
          </a:lstStyle>
          <a:p>
            <a:r>
              <a:rPr lang="en-US" altLang="de-DE" dirty="0" err="1"/>
              <a:t>Mastertitelformat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85119134-5DDA-43C1-B0D4-2BD9056B0D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462030" y="5463729"/>
            <a:ext cx="7291569" cy="769581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173" indent="0">
              <a:buNone/>
              <a:defRPr sz="1400"/>
            </a:lvl2pPr>
            <a:lvl3pPr marL="914347" indent="0">
              <a:buNone/>
              <a:defRPr sz="1200"/>
            </a:lvl3pPr>
            <a:lvl4pPr marL="1371519" indent="0">
              <a:buNone/>
              <a:defRPr sz="1000"/>
            </a:lvl4pPr>
            <a:lvl5pPr marL="1828693" indent="0">
              <a:buNone/>
              <a:defRPr sz="1000"/>
            </a:lvl5pPr>
            <a:lvl6pPr marL="2285866" indent="0">
              <a:buNone/>
              <a:defRPr sz="1000"/>
            </a:lvl6pPr>
            <a:lvl7pPr marL="2743040" indent="0">
              <a:buNone/>
              <a:defRPr sz="1000"/>
            </a:lvl7pPr>
            <a:lvl8pPr marL="3200213" indent="0">
              <a:buNone/>
              <a:defRPr sz="1000"/>
            </a:lvl8pPr>
            <a:lvl9pPr marL="3657387" indent="0">
              <a:buNone/>
              <a:defRPr sz="1000"/>
            </a:lvl9pPr>
          </a:lstStyle>
          <a:p>
            <a:pPr lvl="0"/>
            <a:r>
              <a:rPr lang="en-US" altLang="de-DE" dirty="0" err="1"/>
              <a:t>Mastertextformat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altLang="de-DE" dirty="0"/>
          </a:p>
        </p:txBody>
      </p:sp>
    </p:spTree>
    <p:extLst>
      <p:ext uri="{BB962C8B-B14F-4D97-AF65-F5344CB8AC3E}">
        <p14:creationId xmlns:p14="http://schemas.microsoft.com/office/powerpoint/2010/main" val="422480364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1423972"/>
            <a:ext cx="11125200" cy="4682105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 sz="1800"/>
            </a:lvl4pPr>
            <a:lvl5pPr>
              <a:defRPr/>
            </a:lvl5pPr>
          </a:lstStyle>
          <a:p>
            <a:pPr lvl="0"/>
            <a:r>
              <a:rPr lang="en-US" altLang="de-DE" dirty="0" err="1"/>
              <a:t>Mastertextformat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altLang="de-DE" dirty="0"/>
          </a:p>
          <a:p>
            <a:pPr lvl="1"/>
            <a:r>
              <a:rPr lang="en-US" altLang="de-DE" dirty="0" err="1"/>
              <a:t>Zweite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2"/>
            <a:r>
              <a:rPr lang="en-US" altLang="de-DE" dirty="0" err="1"/>
              <a:t>Dritte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3"/>
            <a:r>
              <a:rPr lang="en-US" altLang="de-DE" dirty="0" err="1"/>
              <a:t>Vierte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4"/>
            <a:r>
              <a:rPr lang="en-US" altLang="de-DE" dirty="0" err="1"/>
              <a:t>Fünfte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C9205-22C7-4648-B9C7-148F91A93ED4}" type="datetime1">
              <a:rPr lang="de-DE" smtClean="0"/>
              <a:t>11.12.2024</a:t>
            </a:fld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A0AF9471-6F4B-417A-9B82-1D3AC42AE9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 err="1"/>
              <a:t>Mastertitelformat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577918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27183" y="365124"/>
            <a:ext cx="2628900" cy="5811838"/>
          </a:xfrm>
          <a:prstGeom prst="rect">
            <a:avLst/>
          </a:prstGeom>
        </p:spPr>
        <p:txBody>
          <a:bodyPr vert="eaVert"/>
          <a:lstStyle>
            <a:lvl1pPr>
              <a:defRPr/>
            </a:lvl1pPr>
          </a:lstStyle>
          <a:p>
            <a:r>
              <a:rPr lang="en-US" altLang="de-DE" dirty="0" err="1"/>
              <a:t>Mastertitelformat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5920" y="365124"/>
            <a:ext cx="8300763" cy="5811838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 sz="1800"/>
            </a:lvl4pPr>
            <a:lvl5pPr>
              <a:defRPr/>
            </a:lvl5pPr>
          </a:lstStyle>
          <a:p>
            <a:pPr lvl="0"/>
            <a:r>
              <a:rPr lang="en-US" altLang="de-DE" dirty="0" err="1"/>
              <a:t>Mastertextformat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altLang="de-DE" dirty="0"/>
          </a:p>
          <a:p>
            <a:pPr lvl="1"/>
            <a:r>
              <a:rPr lang="en-US" altLang="de-DE" dirty="0" err="1"/>
              <a:t>Zweite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2"/>
            <a:r>
              <a:rPr lang="en-US" altLang="de-DE" dirty="0" err="1"/>
              <a:t>Dritte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3"/>
            <a:r>
              <a:rPr lang="en-US" altLang="de-DE" dirty="0" err="1"/>
              <a:t>Vierte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4"/>
            <a:r>
              <a:rPr lang="en-US" altLang="de-DE" dirty="0" err="1"/>
              <a:t>Fünfte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331CB-439F-4C1B-AC7B-CBDCBBD07E7F}" type="datetime1">
              <a:rPr lang="de-DE" smtClean="0"/>
              <a:t>11.12.2024</a:t>
            </a:fld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1464950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Bildplatzhalter 4"/>
          <p:cNvSpPr>
            <a:spLocks noGrp="1"/>
          </p:cNvSpPr>
          <p:nvPr>
            <p:ph type="pic" sz="quarter" idx="10" hasCustomPrompt="1"/>
          </p:nvPr>
        </p:nvSpPr>
        <p:spPr>
          <a:xfrm>
            <a:off x="156308" y="3618384"/>
            <a:ext cx="11904459" cy="2707437"/>
          </a:xfrm>
          <a:prstGeom prst="round2DiagRect">
            <a:avLst>
              <a:gd name="adj1" fmla="val 0"/>
              <a:gd name="adj2" fmla="val 8317"/>
            </a:avLst>
          </a:prstGeom>
          <a:solidFill>
            <a:srgbClr val="FF99FF"/>
          </a:solidFill>
          <a:ln w="12700">
            <a:solidFill>
              <a:schemeClr val="bg2"/>
            </a:solidFill>
          </a:ln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baseline="0"/>
            </a:lvl1pPr>
          </a:lstStyle>
          <a:p>
            <a:r>
              <a:rPr lang="de-DE" dirty="0"/>
              <a:t>Fügen Sie auf der Masterfolie ein frei wählbares Bild ein.</a:t>
            </a:r>
          </a:p>
        </p:txBody>
      </p:sp>
      <p:sp>
        <p:nvSpPr>
          <p:cNvPr id="13" name="Text Box 14">
            <a:extLst>
              <a:ext uri="{FF2B5EF4-FFF2-40B4-BE49-F238E27FC236}">
                <a16:creationId xmlns:a16="http://schemas.microsoft.com/office/drawing/2014/main" id="{6C188393-F356-4F5D-80C7-5DAA7302CA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57834" y="6432821"/>
            <a:ext cx="2302933" cy="328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e-DE" altLang="de-DE" sz="2133" b="1" dirty="0">
                <a:solidFill>
                  <a:schemeClr val="tx1"/>
                </a:solidFill>
              </a:rPr>
              <a:t>www.kit.edu</a:t>
            </a:r>
          </a:p>
        </p:txBody>
      </p:sp>
      <p:sp>
        <p:nvSpPr>
          <p:cNvPr id="17" name="Text Box 14">
            <a:extLst>
              <a:ext uri="{FF2B5EF4-FFF2-40B4-BE49-F238E27FC236}">
                <a16:creationId xmlns:a16="http://schemas.microsoft.com/office/drawing/2014/main" id="{537A5579-09BA-4663-B67D-33B15420579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59662" y="6525687"/>
            <a:ext cx="4808893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r>
              <a:rPr lang="de-DE" sz="1100" noProof="0" dirty="0"/>
              <a:t>KIT – Die Forschungsuniversität in der Helmholtz-Gemeinschaft</a:t>
            </a:r>
            <a:endParaRPr lang="en-US" sz="1100" noProof="0" dirty="0"/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0486A875-9103-4865-A4A2-F6DFEEEA2EC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001" y="479852"/>
            <a:ext cx="2177903" cy="1002890"/>
          </a:xfrm>
          <a:prstGeom prst="rect">
            <a:avLst/>
          </a:prstGeom>
        </p:spPr>
      </p:pic>
      <p:sp>
        <p:nvSpPr>
          <p:cNvPr id="16" name="Textplatzhalt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487258" y="1927266"/>
            <a:ext cx="11366076" cy="380035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3400" b="1"/>
            </a:lvl1pPr>
            <a:lvl2pPr marL="473979" indent="0">
              <a:buFont typeface="Arial" panose="020B0604020202020204" pitchFamily="34" charset="0"/>
              <a:buNone/>
              <a:defRPr sz="3466" b="1"/>
            </a:lvl2pPr>
            <a:lvl3pPr marL="956422" indent="0">
              <a:buFont typeface="Arial" panose="020B0604020202020204" pitchFamily="34" charset="0"/>
              <a:buNone/>
              <a:defRPr sz="3466" b="1"/>
            </a:lvl3pPr>
            <a:lvl4pPr marL="1430402" indent="0">
              <a:buFont typeface="Arial" panose="020B0604020202020204" pitchFamily="34" charset="0"/>
              <a:buNone/>
              <a:defRPr sz="3466" b="1"/>
            </a:lvl4pPr>
            <a:lvl5pPr marL="1912845" indent="0">
              <a:buFont typeface="Arial" panose="020B0604020202020204" pitchFamily="34" charset="0"/>
              <a:buNone/>
              <a:defRPr sz="3466" b="1"/>
            </a:lvl5pPr>
          </a:lstStyle>
          <a:p>
            <a:pPr lvl="0"/>
            <a:r>
              <a:rPr lang="de-DE" dirty="0"/>
              <a:t>Folientitel: Arial 34pt </a:t>
            </a:r>
            <a:r>
              <a:rPr lang="de-DE" dirty="0" err="1"/>
              <a:t>bold</a:t>
            </a:r>
            <a:endParaRPr lang="de-DE" dirty="0"/>
          </a:p>
        </p:txBody>
      </p:sp>
      <p:sp>
        <p:nvSpPr>
          <p:cNvPr id="25" name="Textplatzhalter 25"/>
          <p:cNvSpPr>
            <a:spLocks noGrp="1"/>
          </p:cNvSpPr>
          <p:nvPr>
            <p:ph type="body" sz="quarter" idx="13" hasCustomPrompt="1"/>
          </p:nvPr>
        </p:nvSpPr>
        <p:spPr>
          <a:xfrm>
            <a:off x="507567" y="2639093"/>
            <a:ext cx="11354233" cy="679663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399" b="1" i="0" baseline="0"/>
            </a:lvl1pPr>
            <a:lvl2pPr marL="473979" indent="0">
              <a:buFont typeface="Arial" panose="020B0604020202020204" pitchFamily="34" charset="0"/>
              <a:buNone/>
              <a:defRPr sz="2399" b="1" i="0"/>
            </a:lvl2pPr>
            <a:lvl3pPr marL="956422" indent="0">
              <a:buFont typeface="Arial" panose="020B0604020202020204" pitchFamily="34" charset="0"/>
              <a:buNone/>
              <a:defRPr sz="2399" b="1" i="0"/>
            </a:lvl3pPr>
            <a:lvl4pPr marL="1430402" indent="0">
              <a:buFont typeface="Arial" panose="020B0604020202020204" pitchFamily="34" charset="0"/>
              <a:buNone/>
              <a:defRPr sz="2399" b="1" i="0"/>
            </a:lvl4pPr>
            <a:lvl5pPr marL="1912845" indent="0">
              <a:buFont typeface="Arial" panose="020B0604020202020204" pitchFamily="34" charset="0"/>
              <a:buNone/>
              <a:defRPr sz="2399" b="1" i="0"/>
            </a:lvl5pPr>
          </a:lstStyle>
          <a:p>
            <a:pPr lvl="0"/>
            <a:r>
              <a:rPr lang="de-DE" dirty="0"/>
              <a:t>Unterzeile: Arial 24pt </a:t>
            </a:r>
            <a:r>
              <a:rPr lang="de-DE" dirty="0" err="1"/>
              <a:t>bold</a:t>
            </a:r>
            <a:br>
              <a:rPr lang="de-DE" dirty="0"/>
            </a:br>
            <a:r>
              <a:rPr lang="de-DE" dirty="0"/>
              <a:t>(Auch zweizeilig möglich)</a:t>
            </a:r>
          </a:p>
        </p:txBody>
      </p:sp>
    </p:spTree>
    <p:extLst>
      <p:ext uri="{BB962C8B-B14F-4D97-AF65-F5344CB8AC3E}">
        <p14:creationId xmlns:p14="http://schemas.microsoft.com/office/powerpoint/2010/main" val="210599969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elfolie_Bildwelt-KIT-Punk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platzhalter 3">
            <a:extLst>
              <a:ext uri="{FF2B5EF4-FFF2-40B4-BE49-F238E27FC236}">
                <a16:creationId xmlns:a16="http://schemas.microsoft.com/office/drawing/2014/main" id="{BC4D3CAE-ED4B-354B-A4F6-66C0D8B7829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616" b="31616"/>
          <a:stretch/>
        </p:blipFill>
        <p:spPr>
          <a:xfrm>
            <a:off x="156308" y="3618000"/>
            <a:ext cx="11904459" cy="2707437"/>
          </a:xfrm>
          <a:prstGeom prst="round2DiagRect">
            <a:avLst>
              <a:gd name="adj1" fmla="val 0"/>
              <a:gd name="adj2" fmla="val 8317"/>
            </a:avLst>
          </a:prstGeom>
        </p:spPr>
      </p:pic>
      <p:sp>
        <p:nvSpPr>
          <p:cNvPr id="13" name="Text Box 14">
            <a:extLst>
              <a:ext uri="{FF2B5EF4-FFF2-40B4-BE49-F238E27FC236}">
                <a16:creationId xmlns:a16="http://schemas.microsoft.com/office/drawing/2014/main" id="{6C188393-F356-4F5D-80C7-5DAA7302CA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57834" y="6432821"/>
            <a:ext cx="2302933" cy="328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e-DE" altLang="de-DE" sz="2133" b="1" dirty="0">
                <a:solidFill>
                  <a:schemeClr val="tx1"/>
                </a:solidFill>
              </a:rPr>
              <a:t>www.kit.edu</a:t>
            </a:r>
          </a:p>
        </p:txBody>
      </p:sp>
      <p:sp>
        <p:nvSpPr>
          <p:cNvPr id="17" name="Text Box 14">
            <a:extLst>
              <a:ext uri="{FF2B5EF4-FFF2-40B4-BE49-F238E27FC236}">
                <a16:creationId xmlns:a16="http://schemas.microsoft.com/office/drawing/2014/main" id="{537A5579-09BA-4663-B67D-33B15420579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59662" y="6525687"/>
            <a:ext cx="4808893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r>
              <a:rPr lang="de-DE" sz="1100" noProof="0" dirty="0"/>
              <a:t>KIT – Die Forschungsuniversität in der Helmholtz-Gemeinschaft</a:t>
            </a:r>
            <a:endParaRPr lang="en-US" sz="1100" noProof="0" dirty="0"/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0486A875-9103-4865-A4A2-F6DFEEEA2EC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001" y="479852"/>
            <a:ext cx="2177903" cy="1002890"/>
          </a:xfrm>
          <a:prstGeom prst="rect">
            <a:avLst/>
          </a:prstGeom>
        </p:spPr>
      </p:pic>
      <p:sp>
        <p:nvSpPr>
          <p:cNvPr id="16" name="Textplatzhalt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487258" y="1927266"/>
            <a:ext cx="11366076" cy="380035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3400" b="1"/>
            </a:lvl1pPr>
            <a:lvl2pPr marL="473979" indent="0">
              <a:buFont typeface="Arial" panose="020B0604020202020204" pitchFamily="34" charset="0"/>
              <a:buNone/>
              <a:defRPr sz="3466" b="1"/>
            </a:lvl2pPr>
            <a:lvl3pPr marL="956422" indent="0">
              <a:buFont typeface="Arial" panose="020B0604020202020204" pitchFamily="34" charset="0"/>
              <a:buNone/>
              <a:defRPr sz="3466" b="1"/>
            </a:lvl3pPr>
            <a:lvl4pPr marL="1430402" indent="0">
              <a:buFont typeface="Arial" panose="020B0604020202020204" pitchFamily="34" charset="0"/>
              <a:buNone/>
              <a:defRPr sz="3466" b="1"/>
            </a:lvl4pPr>
            <a:lvl5pPr marL="1912845" indent="0">
              <a:buFont typeface="Arial" panose="020B0604020202020204" pitchFamily="34" charset="0"/>
              <a:buNone/>
              <a:defRPr sz="3466" b="1"/>
            </a:lvl5pPr>
          </a:lstStyle>
          <a:p>
            <a:pPr lvl="0"/>
            <a:r>
              <a:rPr lang="de-DE" dirty="0"/>
              <a:t>Folientitel: Arial 34pt </a:t>
            </a:r>
            <a:r>
              <a:rPr lang="de-DE" dirty="0" err="1"/>
              <a:t>bold</a:t>
            </a:r>
            <a:endParaRPr lang="de-DE" dirty="0"/>
          </a:p>
        </p:txBody>
      </p:sp>
      <p:sp>
        <p:nvSpPr>
          <p:cNvPr id="25" name="Textplatzhalter 25"/>
          <p:cNvSpPr>
            <a:spLocks noGrp="1"/>
          </p:cNvSpPr>
          <p:nvPr>
            <p:ph type="body" sz="quarter" idx="13" hasCustomPrompt="1"/>
          </p:nvPr>
        </p:nvSpPr>
        <p:spPr>
          <a:xfrm>
            <a:off x="507567" y="2639093"/>
            <a:ext cx="11354233" cy="679663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399" b="1" i="0" baseline="0"/>
            </a:lvl1pPr>
            <a:lvl2pPr marL="473979" indent="0">
              <a:buFont typeface="Arial" panose="020B0604020202020204" pitchFamily="34" charset="0"/>
              <a:buNone/>
              <a:defRPr sz="2399" b="1" i="0"/>
            </a:lvl2pPr>
            <a:lvl3pPr marL="956422" indent="0">
              <a:buFont typeface="Arial" panose="020B0604020202020204" pitchFamily="34" charset="0"/>
              <a:buNone/>
              <a:defRPr sz="2399" b="1" i="0"/>
            </a:lvl3pPr>
            <a:lvl4pPr marL="1430402" indent="0">
              <a:buFont typeface="Arial" panose="020B0604020202020204" pitchFamily="34" charset="0"/>
              <a:buNone/>
              <a:defRPr sz="2399" b="1" i="0"/>
            </a:lvl4pPr>
            <a:lvl5pPr marL="1912845" indent="0">
              <a:buFont typeface="Arial" panose="020B0604020202020204" pitchFamily="34" charset="0"/>
              <a:buNone/>
              <a:defRPr sz="2399" b="1" i="0"/>
            </a:lvl5pPr>
          </a:lstStyle>
          <a:p>
            <a:pPr lvl="0"/>
            <a:r>
              <a:rPr lang="de-DE" dirty="0"/>
              <a:t>Unterzeile: Arial 24pt </a:t>
            </a:r>
            <a:r>
              <a:rPr lang="de-DE" dirty="0" err="1"/>
              <a:t>bold</a:t>
            </a:r>
            <a:br>
              <a:rPr lang="de-DE" dirty="0"/>
            </a:br>
            <a:r>
              <a:rPr lang="de-DE" dirty="0"/>
              <a:t>(Auch zweizeilig möglich)</a:t>
            </a:r>
          </a:p>
        </p:txBody>
      </p:sp>
    </p:spTree>
    <p:extLst>
      <p:ext uri="{BB962C8B-B14F-4D97-AF65-F5344CB8AC3E}">
        <p14:creationId xmlns:p14="http://schemas.microsoft.com/office/powerpoint/2010/main" val="151921324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83512"/>
            <a:ext cx="11125200" cy="448647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 sz="2100"/>
            </a:lvl5pPr>
          </a:lstStyle>
          <a:p>
            <a:pPr lvl="0"/>
            <a:r>
              <a:rPr lang="en-US" altLang="de-DE" dirty="0" err="1"/>
              <a:t>Mastertextformat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altLang="de-DE" dirty="0"/>
          </a:p>
          <a:p>
            <a:pPr lvl="1"/>
            <a:r>
              <a:rPr lang="en-US" altLang="de-DE" dirty="0" err="1"/>
              <a:t>Zweite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2"/>
            <a:r>
              <a:rPr lang="en-US" altLang="de-DE" dirty="0" err="1"/>
              <a:t>Dritte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3"/>
            <a:r>
              <a:rPr lang="en-US" altLang="de-DE" dirty="0" err="1"/>
              <a:t>Vierte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4"/>
            <a:r>
              <a:rPr lang="en-US" altLang="de-DE" dirty="0" err="1"/>
              <a:t>Fünfte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53DFB-F1BB-402A-A8D2-8987C7AF2010}" type="datetime1">
              <a:rPr lang="de-DE" noProof="0" smtClean="0"/>
              <a:t>11.12.2024</a:t>
            </a:fld>
            <a:endParaRPr lang="en-US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696EC4-B4CF-4701-AD06-A8439D6D8E12}" type="slidenum">
              <a:rPr lang="en-US" noProof="0" smtClean="0"/>
              <a:t>‹Nr.›</a:t>
            </a:fld>
            <a:endParaRPr lang="en-US" noProof="0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340BE303-A4F2-4BCB-AF82-DC9DDFB7C7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 err="1"/>
              <a:t>Mastertitelformat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817382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583512"/>
            <a:ext cx="5486400" cy="459345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 sz="1800"/>
            </a:lvl4pPr>
            <a:lvl5pPr>
              <a:defRPr/>
            </a:lvl5pPr>
          </a:lstStyle>
          <a:p>
            <a:pPr lvl="0"/>
            <a:r>
              <a:rPr lang="en-US" altLang="de-DE" dirty="0" err="1"/>
              <a:t>Mastertextformat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altLang="de-DE" dirty="0"/>
          </a:p>
          <a:p>
            <a:pPr lvl="1"/>
            <a:r>
              <a:rPr lang="en-US" altLang="de-DE" dirty="0" err="1"/>
              <a:t>Zweite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2"/>
            <a:r>
              <a:rPr lang="en-US" altLang="de-DE" dirty="0" err="1"/>
              <a:t>Dritte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3"/>
            <a:r>
              <a:rPr lang="en-US" altLang="de-DE" dirty="0" err="1"/>
              <a:t>Vierte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4"/>
            <a:r>
              <a:rPr lang="en-US" altLang="de-DE" dirty="0" err="1"/>
              <a:t>Fünfte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1583512"/>
            <a:ext cx="5486399" cy="459345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 sz="1800"/>
            </a:lvl4pPr>
            <a:lvl5pPr>
              <a:defRPr/>
            </a:lvl5pPr>
          </a:lstStyle>
          <a:p>
            <a:pPr lvl="0"/>
            <a:r>
              <a:rPr lang="en-US" altLang="de-DE" dirty="0" err="1"/>
              <a:t>Mastertextformat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altLang="de-DE" dirty="0"/>
          </a:p>
          <a:p>
            <a:pPr lvl="1"/>
            <a:r>
              <a:rPr lang="en-US" altLang="de-DE" dirty="0" err="1"/>
              <a:t>Zweite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2"/>
            <a:r>
              <a:rPr lang="en-US" altLang="de-DE" dirty="0" err="1"/>
              <a:t>Dritte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3"/>
            <a:r>
              <a:rPr lang="en-US" altLang="de-DE" dirty="0" err="1"/>
              <a:t>Vierte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4"/>
            <a:r>
              <a:rPr lang="en-US" altLang="de-DE" dirty="0" err="1"/>
              <a:t>Fünfte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D4A39-F005-4BA2-A8A5-1E9CF4FF19E2}" type="datetime1">
              <a:rPr lang="de-DE" smtClean="0"/>
              <a:t>11.12.2024</a:t>
            </a:fld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6862948F-D5FC-499A-8B74-0B5A4CF727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 err="1"/>
              <a:t>Mastertitelformat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097712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platzhalter 4"/>
          <p:cNvSpPr>
            <a:spLocks noGrp="1"/>
          </p:cNvSpPr>
          <p:nvPr>
            <p:ph type="pic" sz="quarter" idx="13" hasCustomPrompt="1"/>
          </p:nvPr>
        </p:nvSpPr>
        <p:spPr>
          <a:xfrm>
            <a:off x="6207759" y="1584471"/>
            <a:ext cx="5467775" cy="4611218"/>
          </a:xfrm>
          <a:prstGeom prst="round2DiagRect">
            <a:avLst>
              <a:gd name="adj1" fmla="val 0"/>
              <a:gd name="adj2" fmla="val 8317"/>
            </a:avLst>
          </a:prstGeom>
          <a:solidFill>
            <a:srgbClr val="FF99FF"/>
          </a:solidFill>
          <a:ln w="12700">
            <a:solidFill>
              <a:schemeClr val="bg2"/>
            </a:solidFill>
          </a:ln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baseline="0"/>
            </a:lvl1pPr>
          </a:lstStyle>
          <a:p>
            <a:r>
              <a:rPr lang="de-DE" dirty="0"/>
              <a:t>Fügen Sie auf der Masterfolie ein frei wählbares Bild ein.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583512"/>
            <a:ext cx="5486400" cy="459345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 sz="1800"/>
            </a:lvl4pPr>
            <a:lvl5pPr>
              <a:defRPr/>
            </a:lvl5pPr>
          </a:lstStyle>
          <a:p>
            <a:pPr lvl="0"/>
            <a:r>
              <a:rPr lang="en-US" altLang="de-DE" dirty="0" err="1"/>
              <a:t>Mastertextformat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altLang="de-DE" dirty="0"/>
          </a:p>
          <a:p>
            <a:pPr lvl="1"/>
            <a:r>
              <a:rPr lang="en-US" altLang="de-DE" dirty="0" err="1"/>
              <a:t>Zweite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2"/>
            <a:r>
              <a:rPr lang="en-US" altLang="de-DE" dirty="0" err="1"/>
              <a:t>Dritte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3"/>
            <a:r>
              <a:rPr lang="en-US" altLang="de-DE" dirty="0" err="1"/>
              <a:t>Vierte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4"/>
            <a:r>
              <a:rPr lang="en-US" altLang="de-DE" dirty="0" err="1"/>
              <a:t>Fünfte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1D22A-83B5-4651-8DA8-D8A4F47DA579}" type="datetime1">
              <a:rPr lang="de-DE" smtClean="0"/>
              <a:t>11.12.2024</a:t>
            </a:fld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6862948F-D5FC-499A-8B74-0B5A4CF727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 err="1"/>
              <a:t>Mastertitelformat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95092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583512"/>
            <a:ext cx="5486400" cy="459345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 sz="1800"/>
            </a:lvl4pPr>
            <a:lvl5pPr>
              <a:defRPr/>
            </a:lvl5pPr>
          </a:lstStyle>
          <a:p>
            <a:pPr lvl="0"/>
            <a:r>
              <a:rPr lang="en-US" altLang="de-DE" dirty="0" err="1"/>
              <a:t>Mastertextformat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altLang="de-DE" dirty="0"/>
          </a:p>
          <a:p>
            <a:pPr lvl="1"/>
            <a:r>
              <a:rPr lang="en-US" altLang="de-DE" dirty="0" err="1"/>
              <a:t>Zweite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2"/>
            <a:r>
              <a:rPr lang="en-US" altLang="de-DE" dirty="0" err="1"/>
              <a:t>Dritte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3"/>
            <a:r>
              <a:rPr lang="en-US" altLang="de-DE" dirty="0" err="1"/>
              <a:t>Vierte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4"/>
            <a:r>
              <a:rPr lang="en-US" altLang="de-DE" dirty="0" err="1"/>
              <a:t>Fünfte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1583512"/>
            <a:ext cx="5486399" cy="459345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 sz="1800"/>
            </a:lvl4pPr>
            <a:lvl5pPr>
              <a:defRPr/>
            </a:lvl5pPr>
          </a:lstStyle>
          <a:p>
            <a:pPr lvl="0"/>
            <a:r>
              <a:rPr lang="en-US" altLang="de-DE" dirty="0" err="1"/>
              <a:t>Mastertextformat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altLang="de-DE" dirty="0"/>
          </a:p>
          <a:p>
            <a:pPr lvl="1"/>
            <a:r>
              <a:rPr lang="en-US" altLang="de-DE" dirty="0" err="1"/>
              <a:t>Zweite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2"/>
            <a:r>
              <a:rPr lang="en-US" altLang="de-DE" dirty="0" err="1"/>
              <a:t>Dritte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3"/>
            <a:r>
              <a:rPr lang="en-US" altLang="de-DE" dirty="0" err="1"/>
              <a:t>Vierte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4"/>
            <a:r>
              <a:rPr lang="en-US" altLang="de-DE" dirty="0" err="1"/>
              <a:t>Fünfte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6862948F-D5FC-499A-8B74-0B5A4CF727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 err="1"/>
              <a:t>Mastertitelformat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638601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1583512"/>
            <a:ext cx="5464176" cy="823912"/>
          </a:xfrm>
        </p:spPr>
        <p:txBody>
          <a:bodyPr anchor="b">
            <a:normAutofit/>
          </a:bodyPr>
          <a:lstStyle>
            <a:lvl1pPr marL="0" indent="0">
              <a:buNone/>
              <a:defRPr sz="2600" b="1"/>
            </a:lvl1pPr>
            <a:lvl2pPr marL="457173" indent="0">
              <a:buNone/>
              <a:defRPr sz="1999" b="1"/>
            </a:lvl2pPr>
            <a:lvl3pPr marL="914347" indent="0">
              <a:buNone/>
              <a:defRPr sz="1799" b="1"/>
            </a:lvl3pPr>
            <a:lvl4pPr marL="1371519" indent="0">
              <a:buNone/>
              <a:defRPr sz="1599" b="1"/>
            </a:lvl4pPr>
            <a:lvl5pPr marL="1828693" indent="0">
              <a:buNone/>
              <a:defRPr sz="1599" b="1"/>
            </a:lvl5pPr>
            <a:lvl6pPr marL="2285866" indent="0">
              <a:buNone/>
              <a:defRPr sz="1599" b="1"/>
            </a:lvl6pPr>
            <a:lvl7pPr marL="2743040" indent="0">
              <a:buNone/>
              <a:defRPr sz="1599" b="1"/>
            </a:lvl7pPr>
            <a:lvl8pPr marL="3200213" indent="0">
              <a:buNone/>
              <a:defRPr sz="1599" b="1"/>
            </a:lvl8pPr>
            <a:lvl9pPr marL="3657387" indent="0">
              <a:buNone/>
              <a:defRPr sz="1599" b="1"/>
            </a:lvl9pPr>
          </a:lstStyle>
          <a:p>
            <a:pPr lvl="0"/>
            <a:r>
              <a:rPr lang="en-US" altLang="de-DE" dirty="0" err="1"/>
              <a:t>Mastertextformat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altLang="de-DE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400" y="2582458"/>
            <a:ext cx="5464176" cy="360720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 sz="1800"/>
            </a:lvl4pPr>
            <a:lvl5pPr>
              <a:defRPr/>
            </a:lvl5pPr>
          </a:lstStyle>
          <a:p>
            <a:pPr lvl="0"/>
            <a:r>
              <a:rPr lang="en-US" altLang="de-DE" dirty="0" err="1"/>
              <a:t>Mastertextformat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altLang="de-DE" dirty="0"/>
          </a:p>
          <a:p>
            <a:pPr lvl="1"/>
            <a:r>
              <a:rPr lang="en-US" altLang="de-DE" dirty="0" err="1"/>
              <a:t>Zweite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2"/>
            <a:r>
              <a:rPr lang="en-US" altLang="de-DE" dirty="0" err="1"/>
              <a:t>Dritte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3"/>
            <a:r>
              <a:rPr lang="en-US" altLang="de-DE" dirty="0" err="1"/>
              <a:t>Vierte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4"/>
            <a:r>
              <a:rPr lang="en-US" altLang="de-DE" dirty="0" err="1"/>
              <a:t>Fünfte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4"/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4424" y="1583512"/>
            <a:ext cx="5464176" cy="823912"/>
          </a:xfrm>
        </p:spPr>
        <p:txBody>
          <a:bodyPr anchor="b">
            <a:normAutofit/>
          </a:bodyPr>
          <a:lstStyle>
            <a:lvl1pPr marL="0" indent="0">
              <a:buNone/>
              <a:defRPr sz="2600" b="1"/>
            </a:lvl1pPr>
            <a:lvl2pPr marL="457173" indent="0">
              <a:buNone/>
              <a:defRPr sz="1999" b="1"/>
            </a:lvl2pPr>
            <a:lvl3pPr marL="914347" indent="0">
              <a:buNone/>
              <a:defRPr sz="1799" b="1"/>
            </a:lvl3pPr>
            <a:lvl4pPr marL="1371519" indent="0">
              <a:buNone/>
              <a:defRPr sz="1599" b="1"/>
            </a:lvl4pPr>
            <a:lvl5pPr marL="1828693" indent="0">
              <a:buNone/>
              <a:defRPr sz="1599" b="1"/>
            </a:lvl5pPr>
            <a:lvl6pPr marL="2285866" indent="0">
              <a:buNone/>
              <a:defRPr sz="1599" b="1"/>
            </a:lvl6pPr>
            <a:lvl7pPr marL="2743040" indent="0">
              <a:buNone/>
              <a:defRPr sz="1599" b="1"/>
            </a:lvl7pPr>
            <a:lvl8pPr marL="3200213" indent="0">
              <a:buNone/>
              <a:defRPr sz="1599" b="1"/>
            </a:lvl8pPr>
            <a:lvl9pPr marL="3657387" indent="0">
              <a:buNone/>
              <a:defRPr sz="1599" b="1"/>
            </a:lvl9pPr>
          </a:lstStyle>
          <a:p>
            <a:pPr lvl="0"/>
            <a:r>
              <a:rPr lang="en-US" altLang="de-DE" dirty="0" err="1"/>
              <a:t>Mastertextformat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altLang="de-DE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4424" y="2582458"/>
            <a:ext cx="5464176" cy="360720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 sz="1800"/>
            </a:lvl4pPr>
            <a:lvl5pPr>
              <a:defRPr/>
            </a:lvl5pPr>
          </a:lstStyle>
          <a:p>
            <a:pPr lvl="0"/>
            <a:r>
              <a:rPr lang="en-US" altLang="de-DE" dirty="0" err="1"/>
              <a:t>Mastertextformat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altLang="de-DE" dirty="0"/>
          </a:p>
          <a:p>
            <a:pPr lvl="1"/>
            <a:r>
              <a:rPr lang="en-US" altLang="de-DE" dirty="0" err="1"/>
              <a:t>Zweite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2"/>
            <a:r>
              <a:rPr lang="en-US" altLang="de-DE" dirty="0" err="1"/>
              <a:t>Dritte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3"/>
            <a:r>
              <a:rPr lang="en-US" altLang="de-DE" dirty="0" err="1"/>
              <a:t>Vierte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4"/>
            <a:r>
              <a:rPr lang="en-US" altLang="de-DE" dirty="0" err="1"/>
              <a:t>Fünfte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D59F2-D334-47FF-A396-AC2F8190BF38}" type="datetime1">
              <a:rPr lang="de-DE" smtClean="0"/>
              <a:t>11.12.2024</a:t>
            </a:fld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7E438375-C357-462F-AB62-257249F8E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 err="1"/>
              <a:t>Mastertitelformat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531934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ildplatzhalter 4"/>
          <p:cNvSpPr>
            <a:spLocks noGrp="1"/>
          </p:cNvSpPr>
          <p:nvPr>
            <p:ph type="pic" sz="quarter" idx="13" hasCustomPrompt="1"/>
          </p:nvPr>
        </p:nvSpPr>
        <p:spPr>
          <a:xfrm>
            <a:off x="6207759" y="2590003"/>
            <a:ext cx="5467775" cy="3605685"/>
          </a:xfrm>
          <a:prstGeom prst="round2DiagRect">
            <a:avLst>
              <a:gd name="adj1" fmla="val 0"/>
              <a:gd name="adj2" fmla="val 8317"/>
            </a:avLst>
          </a:prstGeom>
          <a:solidFill>
            <a:srgbClr val="FF99FF"/>
          </a:solidFill>
          <a:ln w="12700">
            <a:solidFill>
              <a:schemeClr val="bg2"/>
            </a:solidFill>
          </a:ln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baseline="0"/>
            </a:lvl1pPr>
          </a:lstStyle>
          <a:p>
            <a:r>
              <a:rPr lang="de-DE" dirty="0"/>
              <a:t>Fügen Sie auf der Masterfolie ein frei wählbares Bild ein.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1583512"/>
            <a:ext cx="5464176" cy="823912"/>
          </a:xfrm>
        </p:spPr>
        <p:txBody>
          <a:bodyPr anchor="b">
            <a:normAutofit/>
          </a:bodyPr>
          <a:lstStyle>
            <a:lvl1pPr marL="0" indent="0">
              <a:buNone/>
              <a:defRPr sz="2600" b="1"/>
            </a:lvl1pPr>
            <a:lvl2pPr marL="457173" indent="0">
              <a:buNone/>
              <a:defRPr sz="1999" b="1"/>
            </a:lvl2pPr>
            <a:lvl3pPr marL="914347" indent="0">
              <a:buNone/>
              <a:defRPr sz="1799" b="1"/>
            </a:lvl3pPr>
            <a:lvl4pPr marL="1371519" indent="0">
              <a:buNone/>
              <a:defRPr sz="1599" b="1"/>
            </a:lvl4pPr>
            <a:lvl5pPr marL="1828693" indent="0">
              <a:buNone/>
              <a:defRPr sz="1599" b="1"/>
            </a:lvl5pPr>
            <a:lvl6pPr marL="2285866" indent="0">
              <a:buNone/>
              <a:defRPr sz="1599" b="1"/>
            </a:lvl6pPr>
            <a:lvl7pPr marL="2743040" indent="0">
              <a:buNone/>
              <a:defRPr sz="1599" b="1"/>
            </a:lvl7pPr>
            <a:lvl8pPr marL="3200213" indent="0">
              <a:buNone/>
              <a:defRPr sz="1599" b="1"/>
            </a:lvl8pPr>
            <a:lvl9pPr marL="3657387" indent="0">
              <a:buNone/>
              <a:defRPr sz="1599" b="1"/>
            </a:lvl9pPr>
          </a:lstStyle>
          <a:p>
            <a:pPr lvl="0"/>
            <a:r>
              <a:rPr lang="en-US" altLang="de-DE" dirty="0" err="1"/>
              <a:t>Mastertextformat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altLang="de-DE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400" y="2582458"/>
            <a:ext cx="5464176" cy="360720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 sz="1800"/>
            </a:lvl4pPr>
            <a:lvl5pPr>
              <a:defRPr/>
            </a:lvl5pPr>
          </a:lstStyle>
          <a:p>
            <a:pPr lvl="0"/>
            <a:r>
              <a:rPr lang="en-US" altLang="de-DE" dirty="0" err="1"/>
              <a:t>Mastertextformat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altLang="de-DE" dirty="0"/>
          </a:p>
          <a:p>
            <a:pPr lvl="1"/>
            <a:r>
              <a:rPr lang="en-US" altLang="de-DE" dirty="0" err="1"/>
              <a:t>Zweite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2"/>
            <a:r>
              <a:rPr lang="en-US" altLang="de-DE" dirty="0" err="1"/>
              <a:t>Dritte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3"/>
            <a:r>
              <a:rPr lang="en-US" altLang="de-DE" dirty="0" err="1"/>
              <a:t>Vierte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4"/>
            <a:r>
              <a:rPr lang="en-US" altLang="de-DE" dirty="0" err="1"/>
              <a:t>Fünfte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4"/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4424" y="1583512"/>
            <a:ext cx="5464176" cy="823912"/>
          </a:xfrm>
        </p:spPr>
        <p:txBody>
          <a:bodyPr anchor="b">
            <a:normAutofit/>
          </a:bodyPr>
          <a:lstStyle>
            <a:lvl1pPr marL="0" indent="0">
              <a:buNone/>
              <a:defRPr sz="2600" b="1"/>
            </a:lvl1pPr>
            <a:lvl2pPr marL="457173" indent="0">
              <a:buNone/>
              <a:defRPr sz="1999" b="1"/>
            </a:lvl2pPr>
            <a:lvl3pPr marL="914347" indent="0">
              <a:buNone/>
              <a:defRPr sz="1799" b="1"/>
            </a:lvl3pPr>
            <a:lvl4pPr marL="1371519" indent="0">
              <a:buNone/>
              <a:defRPr sz="1599" b="1"/>
            </a:lvl4pPr>
            <a:lvl5pPr marL="1828693" indent="0">
              <a:buNone/>
              <a:defRPr sz="1599" b="1"/>
            </a:lvl5pPr>
            <a:lvl6pPr marL="2285866" indent="0">
              <a:buNone/>
              <a:defRPr sz="1599" b="1"/>
            </a:lvl6pPr>
            <a:lvl7pPr marL="2743040" indent="0">
              <a:buNone/>
              <a:defRPr sz="1599" b="1"/>
            </a:lvl7pPr>
            <a:lvl8pPr marL="3200213" indent="0">
              <a:buNone/>
              <a:defRPr sz="1599" b="1"/>
            </a:lvl8pPr>
            <a:lvl9pPr marL="3657387" indent="0">
              <a:buNone/>
              <a:defRPr sz="1599" b="1"/>
            </a:lvl9pPr>
          </a:lstStyle>
          <a:p>
            <a:pPr lvl="0"/>
            <a:r>
              <a:rPr lang="en-US" altLang="de-DE" dirty="0" err="1"/>
              <a:t>Mastertextformat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altLang="de-DE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61478-DBFC-4B43-8B97-7340C579AFB5}" type="datetime1">
              <a:rPr lang="de-DE" smtClean="0"/>
              <a:t>11.12.2024</a:t>
            </a:fld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7E438375-C357-462F-AB62-257249F8E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 err="1"/>
              <a:t>Mastertitelformat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679585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E8DAF-1BF1-42A4-A523-9D243EEC68F2}" type="datetime1">
              <a:rPr lang="de-DE" smtClean="0"/>
              <a:t>11.12.2024</a:t>
            </a:fld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910E8322-A2A9-45EC-9F17-A3F73D42D1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 err="1"/>
              <a:t>Mastertitelformat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774273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EF29B-A433-4709-8FC4-66108BA2EAB3}" type="datetime1">
              <a:rPr lang="de-DE" smtClean="0"/>
              <a:t>11.12.2024</a:t>
            </a:fld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910E8322-A2A9-45EC-9F17-A3F73D42D1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 err="1"/>
              <a:t>Mastertitelformat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dirty="0"/>
          </a:p>
        </p:txBody>
      </p:sp>
      <p:sp>
        <p:nvSpPr>
          <p:cNvPr id="8" name="Bildplatzhalter 3"/>
          <p:cNvSpPr>
            <a:spLocks noGrp="1"/>
          </p:cNvSpPr>
          <p:nvPr>
            <p:ph type="pic" sz="quarter" idx="14"/>
          </p:nvPr>
        </p:nvSpPr>
        <p:spPr>
          <a:xfrm>
            <a:off x="0" y="1770680"/>
            <a:ext cx="12192000" cy="4404693"/>
          </a:xfrm>
          <a:solidFill>
            <a:srgbClr val="FF99FF"/>
          </a:solidFill>
        </p:spPr>
        <p:txBody>
          <a:bodyPr anchor="t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endParaRPr lang="de-DE" dirty="0"/>
          </a:p>
          <a:p>
            <a:r>
              <a:rPr lang="de-DE" dirty="0"/>
              <a:t>Fügen Sie ein frei wählbares Bild ein.</a:t>
            </a:r>
          </a:p>
        </p:txBody>
      </p:sp>
    </p:spTree>
    <p:extLst>
      <p:ext uri="{BB962C8B-B14F-4D97-AF65-F5344CB8AC3E}">
        <p14:creationId xmlns:p14="http://schemas.microsoft.com/office/powerpoint/2010/main" val="33122860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platzhalter 6">
            <a:extLst>
              <a:ext uri="{FF2B5EF4-FFF2-40B4-BE49-F238E27FC236}">
                <a16:creationId xmlns:a16="http://schemas.microsoft.com/office/drawing/2014/main" id="{8973510D-7EB2-DE48-B751-648EBCCCF1A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90" r="1557" b="20197"/>
          <a:stretch/>
        </p:blipFill>
        <p:spPr>
          <a:xfrm>
            <a:off x="-1" y="1770680"/>
            <a:ext cx="12191999" cy="4404693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88598-5DD3-4745-9243-718E363050F5}" type="datetime1">
              <a:rPr lang="de-DE" smtClean="0"/>
              <a:t>11.12.2024</a:t>
            </a:fld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910E8322-A2A9-45EC-9F17-A3F73D42D1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 err="1"/>
              <a:t>Mastertitelformat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406590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EA1F6-C6AA-45AF-A8EE-1AD8CAA8CBC0}" type="datetime1">
              <a:rPr lang="de-DE" smtClean="0"/>
              <a:t>11.12.2024</a:t>
            </a:fld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910E8322-A2A9-45EC-9F17-A3F73D42D1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 err="1"/>
              <a:t>Mastertitelformat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dirty="0"/>
          </a:p>
        </p:txBody>
      </p:sp>
      <p:sp>
        <p:nvSpPr>
          <p:cNvPr id="2" name="Rechteck 1"/>
          <p:cNvSpPr/>
          <p:nvPr userDrawn="1"/>
        </p:nvSpPr>
        <p:spPr>
          <a:xfrm>
            <a:off x="0" y="6201408"/>
            <a:ext cx="12192000" cy="2437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3199"/>
          </a:p>
        </p:txBody>
      </p:sp>
      <p:sp>
        <p:nvSpPr>
          <p:cNvPr id="8" name="Bildplatzhalter 3"/>
          <p:cNvSpPr>
            <a:spLocks noGrp="1"/>
          </p:cNvSpPr>
          <p:nvPr>
            <p:ph type="pic" sz="quarter" idx="14"/>
          </p:nvPr>
        </p:nvSpPr>
        <p:spPr>
          <a:xfrm>
            <a:off x="0" y="1770679"/>
            <a:ext cx="12192000" cy="4558317"/>
          </a:xfrm>
          <a:solidFill>
            <a:srgbClr val="FF99FF"/>
          </a:solidFill>
        </p:spPr>
        <p:txBody>
          <a:bodyPr anchor="t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endParaRPr lang="de-DE" dirty="0"/>
          </a:p>
          <a:p>
            <a:r>
              <a:rPr lang="de-DE" dirty="0"/>
              <a:t>Fügen Sie ein frei wählbares Bild ein.</a:t>
            </a:r>
          </a:p>
        </p:txBody>
      </p:sp>
    </p:spTree>
    <p:extLst>
      <p:ext uri="{BB962C8B-B14F-4D97-AF65-F5344CB8AC3E}">
        <p14:creationId xmlns:p14="http://schemas.microsoft.com/office/powerpoint/2010/main" val="281256592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BA109-C99D-4942-A68A-1AAE692BE0D0}" type="datetime1">
              <a:rPr lang="de-DE" smtClean="0"/>
              <a:t>11.12.2024</a:t>
            </a:fld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910E8322-A2A9-45EC-9F17-A3F73D42D1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 err="1"/>
              <a:t>Mastertitelformat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dirty="0"/>
          </a:p>
        </p:txBody>
      </p:sp>
      <p:sp>
        <p:nvSpPr>
          <p:cNvPr id="8" name="Bildplatzhalter 3"/>
          <p:cNvSpPr>
            <a:spLocks noGrp="1"/>
          </p:cNvSpPr>
          <p:nvPr>
            <p:ph type="pic" sz="quarter" idx="14"/>
          </p:nvPr>
        </p:nvSpPr>
        <p:spPr>
          <a:xfrm>
            <a:off x="0" y="1770680"/>
            <a:ext cx="12192000" cy="4404693"/>
          </a:xfrm>
          <a:solidFill>
            <a:srgbClr val="FF99FF"/>
          </a:solidFill>
        </p:spPr>
        <p:txBody>
          <a:bodyPr anchor="t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endParaRPr lang="de-DE" dirty="0"/>
          </a:p>
          <a:p>
            <a:r>
              <a:rPr lang="de-DE" dirty="0"/>
              <a:t>Fügen Sie ein frei wählbares Bild ein.</a:t>
            </a:r>
          </a:p>
        </p:txBody>
      </p:sp>
      <p:pic>
        <p:nvPicPr>
          <p:cNvPr id="10" name="Bildplatzhalter 6">
            <a:extLst>
              <a:ext uri="{FF2B5EF4-FFF2-40B4-BE49-F238E27FC236}">
                <a16:creationId xmlns:a16="http://schemas.microsoft.com/office/drawing/2014/main" id="{08EE61D7-51FA-8445-A65A-B10C193BEE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90" r="1557" b="18261"/>
          <a:stretch/>
        </p:blipFill>
        <p:spPr>
          <a:xfrm>
            <a:off x="-1" y="1770680"/>
            <a:ext cx="12191999" cy="4558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76394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04E50-17CF-4B0C-93B4-5A39371C502D}" type="datetime1">
              <a:rPr lang="de-DE" smtClean="0"/>
              <a:t>11.12.2024</a:t>
            </a:fld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0368204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8853" y="1583511"/>
            <a:ext cx="6509747" cy="4277541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100"/>
            </a:lvl3pPr>
            <a:lvl4pPr>
              <a:defRPr sz="1800"/>
            </a:lvl4pPr>
            <a:lvl5pPr marL="1435016" indent="0">
              <a:buNone/>
              <a:defRPr sz="1599"/>
            </a:lvl5pPr>
            <a:lvl6pPr>
              <a:defRPr sz="1999"/>
            </a:lvl6pPr>
            <a:lvl7pPr>
              <a:defRPr sz="1999"/>
            </a:lvl7pPr>
            <a:lvl8pPr>
              <a:defRPr sz="1999"/>
            </a:lvl8pPr>
            <a:lvl9pPr>
              <a:defRPr sz="1999"/>
            </a:lvl9pPr>
          </a:lstStyle>
          <a:p>
            <a:pPr lvl="0"/>
            <a:r>
              <a:rPr lang="en-US" altLang="de-DE" dirty="0" err="1"/>
              <a:t>Mastertextformat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altLang="de-DE" dirty="0"/>
          </a:p>
          <a:p>
            <a:pPr lvl="1"/>
            <a:r>
              <a:rPr lang="en-US" altLang="de-DE" dirty="0" err="1"/>
              <a:t>Zweite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2"/>
            <a:r>
              <a:rPr lang="en-US" altLang="de-DE" dirty="0" err="1"/>
              <a:t>Dritte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3"/>
            <a:r>
              <a:rPr lang="en-US" altLang="de-DE" dirty="0" err="1"/>
              <a:t>Vierte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33402" y="1583512"/>
            <a:ext cx="4238625" cy="4277541"/>
          </a:xfrm>
        </p:spPr>
        <p:txBody>
          <a:bodyPr>
            <a:normAutofit/>
          </a:bodyPr>
          <a:lstStyle>
            <a:lvl1pPr marL="0" indent="0">
              <a:buNone/>
              <a:defRPr sz="2600"/>
            </a:lvl1pPr>
            <a:lvl2pPr marL="457173" indent="0">
              <a:buNone/>
              <a:defRPr sz="1400"/>
            </a:lvl2pPr>
            <a:lvl3pPr marL="914347" indent="0">
              <a:buNone/>
              <a:defRPr sz="1200"/>
            </a:lvl3pPr>
            <a:lvl4pPr marL="1371519" indent="0">
              <a:buNone/>
              <a:defRPr sz="1000"/>
            </a:lvl4pPr>
            <a:lvl5pPr marL="1828693" indent="0">
              <a:buNone/>
              <a:defRPr sz="1000"/>
            </a:lvl5pPr>
            <a:lvl6pPr marL="2285866" indent="0">
              <a:buNone/>
              <a:defRPr sz="1000"/>
            </a:lvl6pPr>
            <a:lvl7pPr marL="2743040" indent="0">
              <a:buNone/>
              <a:defRPr sz="1000"/>
            </a:lvl7pPr>
            <a:lvl8pPr marL="3200213" indent="0">
              <a:buNone/>
              <a:defRPr sz="1000"/>
            </a:lvl8pPr>
            <a:lvl9pPr marL="3657387" indent="0">
              <a:buNone/>
              <a:defRPr sz="1000"/>
            </a:lvl9pPr>
          </a:lstStyle>
          <a:p>
            <a:pPr lvl="0"/>
            <a:r>
              <a:rPr lang="en-US" altLang="de-DE" dirty="0"/>
              <a:t>Click to add 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932B2-9CA5-4A85-BD6E-628D215EB487}" type="datetime1">
              <a:rPr lang="de-DE" smtClean="0"/>
              <a:t>11.12.2024</a:t>
            </a:fld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5F47D9EC-E3C8-4173-84B3-DB5A91069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 err="1"/>
              <a:t>Mastertitelformat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115445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458554" y="624691"/>
            <a:ext cx="7295047" cy="4149200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73" indent="0">
              <a:buNone/>
              <a:defRPr sz="2800"/>
            </a:lvl2pPr>
            <a:lvl3pPr marL="914347" indent="0">
              <a:buNone/>
              <a:defRPr sz="2399"/>
            </a:lvl3pPr>
            <a:lvl4pPr marL="1371519" indent="0">
              <a:buNone/>
              <a:defRPr sz="1999"/>
            </a:lvl4pPr>
            <a:lvl5pPr marL="1828693" indent="0">
              <a:buNone/>
              <a:defRPr sz="1999"/>
            </a:lvl5pPr>
            <a:lvl6pPr marL="2285866" indent="0">
              <a:buNone/>
              <a:defRPr sz="1999"/>
            </a:lvl6pPr>
            <a:lvl7pPr marL="2743040" indent="0">
              <a:buNone/>
              <a:defRPr sz="1999"/>
            </a:lvl7pPr>
            <a:lvl8pPr marL="3200213" indent="0">
              <a:buNone/>
              <a:defRPr sz="1999"/>
            </a:lvl8pPr>
            <a:lvl9pPr marL="3657387" indent="0">
              <a:buNone/>
              <a:defRPr sz="1999"/>
            </a:lvl9pPr>
          </a:lstStyle>
          <a:p>
            <a:r>
              <a:rPr lang="de-DE" dirty="0"/>
              <a:t>Bild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A7C99-4D1D-4B3B-AA23-CC77692CFD0A}" type="datetime1">
              <a:rPr lang="de-DE" smtClean="0"/>
              <a:t>11.12.2024</a:t>
            </a:fld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74D6481-F98B-45EE-B6D0-BF8C42A11F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8553" y="4836496"/>
            <a:ext cx="7291569" cy="566777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1999"/>
            </a:lvl1pPr>
          </a:lstStyle>
          <a:p>
            <a:r>
              <a:rPr lang="en-US" altLang="de-DE" dirty="0" err="1"/>
              <a:t>Mastertitelformat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85119134-5DDA-43C1-B0D4-2BD9056B0D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462030" y="5463729"/>
            <a:ext cx="7291569" cy="769581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173" indent="0">
              <a:buNone/>
              <a:defRPr sz="1400"/>
            </a:lvl2pPr>
            <a:lvl3pPr marL="914347" indent="0">
              <a:buNone/>
              <a:defRPr sz="1200"/>
            </a:lvl3pPr>
            <a:lvl4pPr marL="1371519" indent="0">
              <a:buNone/>
              <a:defRPr sz="1000"/>
            </a:lvl4pPr>
            <a:lvl5pPr marL="1828693" indent="0">
              <a:buNone/>
              <a:defRPr sz="1000"/>
            </a:lvl5pPr>
            <a:lvl6pPr marL="2285866" indent="0">
              <a:buNone/>
              <a:defRPr sz="1000"/>
            </a:lvl6pPr>
            <a:lvl7pPr marL="2743040" indent="0">
              <a:buNone/>
              <a:defRPr sz="1000"/>
            </a:lvl7pPr>
            <a:lvl8pPr marL="3200213" indent="0">
              <a:buNone/>
              <a:defRPr sz="1000"/>
            </a:lvl8pPr>
            <a:lvl9pPr marL="3657387" indent="0">
              <a:buNone/>
              <a:defRPr sz="1000"/>
            </a:lvl9pPr>
          </a:lstStyle>
          <a:p>
            <a:pPr lvl="0"/>
            <a:r>
              <a:rPr lang="en-US" altLang="de-DE" dirty="0" err="1"/>
              <a:t>Mastertextformat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altLang="de-DE" dirty="0"/>
          </a:p>
        </p:txBody>
      </p:sp>
    </p:spTree>
    <p:extLst>
      <p:ext uri="{BB962C8B-B14F-4D97-AF65-F5344CB8AC3E}">
        <p14:creationId xmlns:p14="http://schemas.microsoft.com/office/powerpoint/2010/main" val="4663834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platzhalter 4"/>
          <p:cNvSpPr>
            <a:spLocks noGrp="1"/>
          </p:cNvSpPr>
          <p:nvPr>
            <p:ph type="pic" sz="quarter" idx="13" hasCustomPrompt="1"/>
          </p:nvPr>
        </p:nvSpPr>
        <p:spPr>
          <a:xfrm>
            <a:off x="6207759" y="1584471"/>
            <a:ext cx="5467775" cy="4611218"/>
          </a:xfrm>
          <a:prstGeom prst="round2DiagRect">
            <a:avLst>
              <a:gd name="adj1" fmla="val 0"/>
              <a:gd name="adj2" fmla="val 8317"/>
            </a:avLst>
          </a:prstGeom>
          <a:solidFill>
            <a:srgbClr val="FF99FF"/>
          </a:solidFill>
          <a:ln w="12700">
            <a:solidFill>
              <a:schemeClr val="bg2"/>
            </a:solidFill>
          </a:ln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baseline="0"/>
            </a:lvl1pPr>
          </a:lstStyle>
          <a:p>
            <a:r>
              <a:rPr lang="de-DE" dirty="0"/>
              <a:t>Fügen Sie auf der Masterfolie ein frei wählbares Bild ein.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583512"/>
            <a:ext cx="5486400" cy="459345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 sz="1800"/>
            </a:lvl4pPr>
            <a:lvl5pPr>
              <a:defRPr/>
            </a:lvl5pPr>
          </a:lstStyle>
          <a:p>
            <a:pPr lvl="0"/>
            <a:r>
              <a:rPr lang="en-US" altLang="de-DE" dirty="0" err="1"/>
              <a:t>Mastertextformat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altLang="de-DE" dirty="0"/>
          </a:p>
          <a:p>
            <a:pPr lvl="1"/>
            <a:r>
              <a:rPr lang="en-US" altLang="de-DE" dirty="0" err="1"/>
              <a:t>Zweite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2"/>
            <a:r>
              <a:rPr lang="en-US" altLang="de-DE" dirty="0" err="1"/>
              <a:t>Dritte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3"/>
            <a:r>
              <a:rPr lang="en-US" altLang="de-DE" dirty="0" err="1"/>
              <a:t>Vierte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4"/>
            <a:r>
              <a:rPr lang="en-US" altLang="de-DE" dirty="0" err="1"/>
              <a:t>Fünfte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6862948F-D5FC-499A-8B74-0B5A4CF727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 err="1"/>
              <a:t>Mastertitelformat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711391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1423972"/>
            <a:ext cx="11125200" cy="4682105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 sz="1800"/>
            </a:lvl4pPr>
            <a:lvl5pPr>
              <a:defRPr/>
            </a:lvl5pPr>
          </a:lstStyle>
          <a:p>
            <a:pPr lvl="0"/>
            <a:r>
              <a:rPr lang="en-US" altLang="de-DE" dirty="0" err="1"/>
              <a:t>Mastertextformat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altLang="de-DE" dirty="0"/>
          </a:p>
          <a:p>
            <a:pPr lvl="1"/>
            <a:r>
              <a:rPr lang="en-US" altLang="de-DE" dirty="0" err="1"/>
              <a:t>Zweite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2"/>
            <a:r>
              <a:rPr lang="en-US" altLang="de-DE" dirty="0" err="1"/>
              <a:t>Dritte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3"/>
            <a:r>
              <a:rPr lang="en-US" altLang="de-DE" dirty="0" err="1"/>
              <a:t>Vierte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4"/>
            <a:r>
              <a:rPr lang="en-US" altLang="de-DE" dirty="0" err="1"/>
              <a:t>Fünfte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16CEA-E65E-498F-8D35-E142F67E98F0}" type="datetime1">
              <a:rPr lang="de-DE" smtClean="0"/>
              <a:t>11.12.2024</a:t>
            </a:fld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A0AF9471-6F4B-417A-9B82-1D3AC42AE9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 err="1"/>
              <a:t>Mastertitelformat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833092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27183" y="365124"/>
            <a:ext cx="2628900" cy="5811838"/>
          </a:xfrm>
          <a:prstGeom prst="rect">
            <a:avLst/>
          </a:prstGeom>
        </p:spPr>
        <p:txBody>
          <a:bodyPr vert="eaVert"/>
          <a:lstStyle>
            <a:lvl1pPr>
              <a:defRPr/>
            </a:lvl1pPr>
          </a:lstStyle>
          <a:p>
            <a:r>
              <a:rPr lang="en-US" altLang="de-DE" dirty="0" err="1"/>
              <a:t>Mastertitelformat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5920" y="365124"/>
            <a:ext cx="8300763" cy="5811838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 sz="1800"/>
            </a:lvl4pPr>
            <a:lvl5pPr>
              <a:defRPr/>
            </a:lvl5pPr>
          </a:lstStyle>
          <a:p>
            <a:pPr lvl="0"/>
            <a:r>
              <a:rPr lang="en-US" altLang="de-DE" dirty="0" err="1"/>
              <a:t>Mastertextformat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altLang="de-DE" dirty="0"/>
          </a:p>
          <a:p>
            <a:pPr lvl="1"/>
            <a:r>
              <a:rPr lang="en-US" altLang="de-DE" dirty="0" err="1"/>
              <a:t>Zweite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2"/>
            <a:r>
              <a:rPr lang="en-US" altLang="de-DE" dirty="0" err="1"/>
              <a:t>Dritte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3"/>
            <a:r>
              <a:rPr lang="en-US" altLang="de-DE" dirty="0" err="1"/>
              <a:t>Vierte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4"/>
            <a:r>
              <a:rPr lang="en-US" altLang="de-DE" dirty="0" err="1"/>
              <a:t>Fünfte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6DE89-1900-4694-B5E0-A9E2B4B325FF}" type="datetime1">
              <a:rPr lang="de-DE" smtClean="0"/>
              <a:t>11.12.2024</a:t>
            </a:fld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197320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1583512"/>
            <a:ext cx="5464176" cy="823912"/>
          </a:xfrm>
        </p:spPr>
        <p:txBody>
          <a:bodyPr anchor="b">
            <a:normAutofit/>
          </a:bodyPr>
          <a:lstStyle>
            <a:lvl1pPr marL="0" indent="0">
              <a:buNone/>
              <a:defRPr sz="2600" b="1"/>
            </a:lvl1pPr>
            <a:lvl2pPr marL="457173" indent="0">
              <a:buNone/>
              <a:defRPr sz="1999" b="1"/>
            </a:lvl2pPr>
            <a:lvl3pPr marL="914347" indent="0">
              <a:buNone/>
              <a:defRPr sz="1799" b="1"/>
            </a:lvl3pPr>
            <a:lvl4pPr marL="1371519" indent="0">
              <a:buNone/>
              <a:defRPr sz="1599" b="1"/>
            </a:lvl4pPr>
            <a:lvl5pPr marL="1828693" indent="0">
              <a:buNone/>
              <a:defRPr sz="1599" b="1"/>
            </a:lvl5pPr>
            <a:lvl6pPr marL="2285866" indent="0">
              <a:buNone/>
              <a:defRPr sz="1599" b="1"/>
            </a:lvl6pPr>
            <a:lvl7pPr marL="2743040" indent="0">
              <a:buNone/>
              <a:defRPr sz="1599" b="1"/>
            </a:lvl7pPr>
            <a:lvl8pPr marL="3200213" indent="0">
              <a:buNone/>
              <a:defRPr sz="1599" b="1"/>
            </a:lvl8pPr>
            <a:lvl9pPr marL="3657387" indent="0">
              <a:buNone/>
              <a:defRPr sz="1599" b="1"/>
            </a:lvl9pPr>
          </a:lstStyle>
          <a:p>
            <a:pPr lvl="0"/>
            <a:r>
              <a:rPr lang="en-US" altLang="de-DE" dirty="0" err="1"/>
              <a:t>Mastertextformat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altLang="de-DE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400" y="2582458"/>
            <a:ext cx="5464176" cy="360720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 sz="1800"/>
            </a:lvl4pPr>
            <a:lvl5pPr>
              <a:defRPr/>
            </a:lvl5pPr>
          </a:lstStyle>
          <a:p>
            <a:pPr lvl="0"/>
            <a:r>
              <a:rPr lang="en-US" altLang="de-DE" dirty="0" err="1"/>
              <a:t>Mastertextformat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altLang="de-DE" dirty="0"/>
          </a:p>
          <a:p>
            <a:pPr lvl="1"/>
            <a:r>
              <a:rPr lang="en-US" altLang="de-DE" dirty="0" err="1"/>
              <a:t>Zweite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2"/>
            <a:r>
              <a:rPr lang="en-US" altLang="de-DE" dirty="0" err="1"/>
              <a:t>Dritte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3"/>
            <a:r>
              <a:rPr lang="en-US" altLang="de-DE" dirty="0" err="1"/>
              <a:t>Vierte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4"/>
            <a:r>
              <a:rPr lang="en-US" altLang="de-DE" dirty="0" err="1"/>
              <a:t>Fünfte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4"/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4424" y="1583512"/>
            <a:ext cx="5464176" cy="823912"/>
          </a:xfrm>
        </p:spPr>
        <p:txBody>
          <a:bodyPr anchor="b">
            <a:normAutofit/>
          </a:bodyPr>
          <a:lstStyle>
            <a:lvl1pPr marL="0" indent="0">
              <a:buNone/>
              <a:defRPr sz="2600" b="1"/>
            </a:lvl1pPr>
            <a:lvl2pPr marL="457173" indent="0">
              <a:buNone/>
              <a:defRPr sz="1999" b="1"/>
            </a:lvl2pPr>
            <a:lvl3pPr marL="914347" indent="0">
              <a:buNone/>
              <a:defRPr sz="1799" b="1"/>
            </a:lvl3pPr>
            <a:lvl4pPr marL="1371519" indent="0">
              <a:buNone/>
              <a:defRPr sz="1599" b="1"/>
            </a:lvl4pPr>
            <a:lvl5pPr marL="1828693" indent="0">
              <a:buNone/>
              <a:defRPr sz="1599" b="1"/>
            </a:lvl5pPr>
            <a:lvl6pPr marL="2285866" indent="0">
              <a:buNone/>
              <a:defRPr sz="1599" b="1"/>
            </a:lvl6pPr>
            <a:lvl7pPr marL="2743040" indent="0">
              <a:buNone/>
              <a:defRPr sz="1599" b="1"/>
            </a:lvl7pPr>
            <a:lvl8pPr marL="3200213" indent="0">
              <a:buNone/>
              <a:defRPr sz="1599" b="1"/>
            </a:lvl8pPr>
            <a:lvl9pPr marL="3657387" indent="0">
              <a:buNone/>
              <a:defRPr sz="1599" b="1"/>
            </a:lvl9pPr>
          </a:lstStyle>
          <a:p>
            <a:pPr lvl="0"/>
            <a:r>
              <a:rPr lang="en-US" altLang="de-DE" dirty="0" err="1"/>
              <a:t>Mastertextformat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altLang="de-DE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4424" y="2582458"/>
            <a:ext cx="5464176" cy="360720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 sz="1800"/>
            </a:lvl4pPr>
            <a:lvl5pPr>
              <a:defRPr/>
            </a:lvl5pPr>
          </a:lstStyle>
          <a:p>
            <a:pPr lvl="0"/>
            <a:r>
              <a:rPr lang="en-US" altLang="de-DE" dirty="0" err="1"/>
              <a:t>Mastertextformat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altLang="de-DE" dirty="0"/>
          </a:p>
          <a:p>
            <a:pPr lvl="1"/>
            <a:r>
              <a:rPr lang="en-US" altLang="de-DE" dirty="0" err="1"/>
              <a:t>Zweite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2"/>
            <a:r>
              <a:rPr lang="en-US" altLang="de-DE" dirty="0" err="1"/>
              <a:t>Dritte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3"/>
            <a:r>
              <a:rPr lang="en-US" altLang="de-DE" dirty="0" err="1"/>
              <a:t>Vierte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4"/>
            <a:r>
              <a:rPr lang="en-US" altLang="de-DE" dirty="0" err="1"/>
              <a:t>Fünfte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7E438375-C357-462F-AB62-257249F8E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 err="1"/>
              <a:t>Mastertitelformat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1445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ildplatzhalter 4"/>
          <p:cNvSpPr>
            <a:spLocks noGrp="1"/>
          </p:cNvSpPr>
          <p:nvPr>
            <p:ph type="pic" sz="quarter" idx="13" hasCustomPrompt="1"/>
          </p:nvPr>
        </p:nvSpPr>
        <p:spPr>
          <a:xfrm>
            <a:off x="6207759" y="2590003"/>
            <a:ext cx="5467775" cy="3605685"/>
          </a:xfrm>
          <a:prstGeom prst="round2DiagRect">
            <a:avLst>
              <a:gd name="adj1" fmla="val 0"/>
              <a:gd name="adj2" fmla="val 8317"/>
            </a:avLst>
          </a:prstGeom>
          <a:solidFill>
            <a:srgbClr val="FF99FF"/>
          </a:solidFill>
          <a:ln w="12700">
            <a:solidFill>
              <a:schemeClr val="bg2"/>
            </a:solidFill>
          </a:ln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baseline="0"/>
            </a:lvl1pPr>
          </a:lstStyle>
          <a:p>
            <a:r>
              <a:rPr lang="de-DE" dirty="0"/>
              <a:t>Fügen Sie auf der Masterfolie ein frei wählbares Bild ein.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1583512"/>
            <a:ext cx="5464176" cy="823912"/>
          </a:xfrm>
        </p:spPr>
        <p:txBody>
          <a:bodyPr anchor="b">
            <a:normAutofit/>
          </a:bodyPr>
          <a:lstStyle>
            <a:lvl1pPr marL="0" indent="0">
              <a:buNone/>
              <a:defRPr sz="2600" b="1"/>
            </a:lvl1pPr>
            <a:lvl2pPr marL="457173" indent="0">
              <a:buNone/>
              <a:defRPr sz="1999" b="1"/>
            </a:lvl2pPr>
            <a:lvl3pPr marL="914347" indent="0">
              <a:buNone/>
              <a:defRPr sz="1799" b="1"/>
            </a:lvl3pPr>
            <a:lvl4pPr marL="1371519" indent="0">
              <a:buNone/>
              <a:defRPr sz="1599" b="1"/>
            </a:lvl4pPr>
            <a:lvl5pPr marL="1828693" indent="0">
              <a:buNone/>
              <a:defRPr sz="1599" b="1"/>
            </a:lvl5pPr>
            <a:lvl6pPr marL="2285866" indent="0">
              <a:buNone/>
              <a:defRPr sz="1599" b="1"/>
            </a:lvl6pPr>
            <a:lvl7pPr marL="2743040" indent="0">
              <a:buNone/>
              <a:defRPr sz="1599" b="1"/>
            </a:lvl7pPr>
            <a:lvl8pPr marL="3200213" indent="0">
              <a:buNone/>
              <a:defRPr sz="1599" b="1"/>
            </a:lvl8pPr>
            <a:lvl9pPr marL="3657387" indent="0">
              <a:buNone/>
              <a:defRPr sz="1599" b="1"/>
            </a:lvl9pPr>
          </a:lstStyle>
          <a:p>
            <a:pPr lvl="0"/>
            <a:r>
              <a:rPr lang="en-US" altLang="de-DE" dirty="0" err="1"/>
              <a:t>Mastertextformat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altLang="de-DE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400" y="2582458"/>
            <a:ext cx="5464176" cy="360720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 sz="1800"/>
            </a:lvl4pPr>
            <a:lvl5pPr>
              <a:defRPr/>
            </a:lvl5pPr>
          </a:lstStyle>
          <a:p>
            <a:pPr lvl="0"/>
            <a:r>
              <a:rPr lang="en-US" altLang="de-DE" dirty="0" err="1"/>
              <a:t>Mastertextformat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altLang="de-DE" dirty="0"/>
          </a:p>
          <a:p>
            <a:pPr lvl="1"/>
            <a:r>
              <a:rPr lang="en-US" altLang="de-DE" dirty="0" err="1"/>
              <a:t>Zweite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2"/>
            <a:r>
              <a:rPr lang="en-US" altLang="de-DE" dirty="0" err="1"/>
              <a:t>Dritte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3"/>
            <a:r>
              <a:rPr lang="en-US" altLang="de-DE" dirty="0" err="1"/>
              <a:t>Vierte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4"/>
            <a:r>
              <a:rPr lang="en-US" altLang="de-DE" dirty="0" err="1"/>
              <a:t>Fünfte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4"/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4424" y="1583512"/>
            <a:ext cx="5464176" cy="823912"/>
          </a:xfrm>
        </p:spPr>
        <p:txBody>
          <a:bodyPr anchor="b">
            <a:normAutofit/>
          </a:bodyPr>
          <a:lstStyle>
            <a:lvl1pPr marL="0" indent="0">
              <a:buNone/>
              <a:defRPr sz="2600" b="1"/>
            </a:lvl1pPr>
            <a:lvl2pPr marL="457173" indent="0">
              <a:buNone/>
              <a:defRPr sz="1999" b="1"/>
            </a:lvl2pPr>
            <a:lvl3pPr marL="914347" indent="0">
              <a:buNone/>
              <a:defRPr sz="1799" b="1"/>
            </a:lvl3pPr>
            <a:lvl4pPr marL="1371519" indent="0">
              <a:buNone/>
              <a:defRPr sz="1599" b="1"/>
            </a:lvl4pPr>
            <a:lvl5pPr marL="1828693" indent="0">
              <a:buNone/>
              <a:defRPr sz="1599" b="1"/>
            </a:lvl5pPr>
            <a:lvl6pPr marL="2285866" indent="0">
              <a:buNone/>
              <a:defRPr sz="1599" b="1"/>
            </a:lvl6pPr>
            <a:lvl7pPr marL="2743040" indent="0">
              <a:buNone/>
              <a:defRPr sz="1599" b="1"/>
            </a:lvl7pPr>
            <a:lvl8pPr marL="3200213" indent="0">
              <a:buNone/>
              <a:defRPr sz="1599" b="1"/>
            </a:lvl8pPr>
            <a:lvl9pPr marL="3657387" indent="0">
              <a:buNone/>
              <a:defRPr sz="1599" b="1"/>
            </a:lvl9pPr>
          </a:lstStyle>
          <a:p>
            <a:pPr lvl="0"/>
            <a:r>
              <a:rPr lang="en-US" altLang="de-DE" dirty="0" err="1"/>
              <a:t>Mastertextformat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altLang="de-DE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7E438375-C357-462F-AB62-257249F8E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 err="1"/>
              <a:t>Mastertitelformat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74711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910E8322-A2A9-45EC-9F17-A3F73D42D1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 err="1"/>
              <a:t>Mastertitelformat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31643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910E8322-A2A9-45EC-9F17-A3F73D42D1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 err="1"/>
              <a:t>Mastertitelformat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dirty="0"/>
          </a:p>
        </p:txBody>
      </p:sp>
      <p:sp>
        <p:nvSpPr>
          <p:cNvPr id="8" name="Bildplatzhalter 3"/>
          <p:cNvSpPr>
            <a:spLocks noGrp="1"/>
          </p:cNvSpPr>
          <p:nvPr>
            <p:ph type="pic" sz="quarter" idx="14"/>
          </p:nvPr>
        </p:nvSpPr>
        <p:spPr>
          <a:xfrm>
            <a:off x="0" y="1770680"/>
            <a:ext cx="12192000" cy="4404693"/>
          </a:xfrm>
          <a:solidFill>
            <a:srgbClr val="FF99FF"/>
          </a:solidFill>
        </p:spPr>
        <p:txBody>
          <a:bodyPr anchor="t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endParaRPr lang="de-DE" dirty="0"/>
          </a:p>
          <a:p>
            <a:r>
              <a:rPr lang="de-DE" dirty="0"/>
              <a:t>Fügen Sie ein frei wählbares Bild ein.</a:t>
            </a:r>
          </a:p>
        </p:txBody>
      </p:sp>
    </p:spTree>
    <p:extLst>
      <p:ext uri="{BB962C8B-B14F-4D97-AF65-F5344CB8AC3E}">
        <p14:creationId xmlns:p14="http://schemas.microsoft.com/office/powerpoint/2010/main" val="9699538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17" Type="http://schemas.openxmlformats.org/officeDocument/2006/relationships/slideLayout" Target="../slideLayouts/slideLayout51.xml"/><Relationship Id="rId2" Type="http://schemas.openxmlformats.org/officeDocument/2006/relationships/slideLayout" Target="../slideLayouts/slideLayout36.xml"/><Relationship Id="rId16" Type="http://schemas.openxmlformats.org/officeDocument/2006/relationships/slideLayout" Target="../slideLayouts/slideLayout50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44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en-US" altLang="de-DE" dirty="0" err="1"/>
              <a:t>Mastertitelformat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8001" y="1582633"/>
            <a:ext cx="11135999" cy="452344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altLang="de-DE" dirty="0"/>
              <a:t>Karlsruher Institut für Technologie (KIT)</a:t>
            </a:r>
          </a:p>
          <a:p>
            <a:pPr lvl="1"/>
            <a:r>
              <a:rPr lang="en-US" altLang="de-DE" dirty="0" err="1"/>
              <a:t>Zweite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2"/>
            <a:r>
              <a:rPr lang="en-US" altLang="de-DE" dirty="0" err="1"/>
              <a:t>Dritte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3"/>
            <a:r>
              <a:rPr lang="en-US" altLang="de-DE" dirty="0" err="1"/>
              <a:t>Vierte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88000" y="6329811"/>
            <a:ext cx="435157" cy="52818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 b="1">
                <a:solidFill>
                  <a:schemeClr val="tx1"/>
                </a:solidFill>
              </a:defRPr>
            </a:lvl1pPr>
          </a:lstStyle>
          <a:p>
            <a:fld id="{61696EC4-B4CF-4701-AD06-A8439D6D8E12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3" name="Fußzeilenplatzhalter 4">
            <a:extLst>
              <a:ext uri="{FF2B5EF4-FFF2-40B4-BE49-F238E27FC236}">
                <a16:creationId xmlns:a16="http://schemas.microsoft.com/office/drawing/2014/main" id="{AE6A56DB-B5EE-4225-952A-4A1FEE4F4716}"/>
              </a:ext>
            </a:extLst>
          </p:cNvPr>
          <p:cNvSpPr txBox="1">
            <a:spLocks/>
          </p:cNvSpPr>
          <p:nvPr userDrawn="1"/>
        </p:nvSpPr>
        <p:spPr>
          <a:xfrm>
            <a:off x="7340601" y="6319881"/>
            <a:ext cx="4326737" cy="538119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de-DE"/>
            </a:defPPr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de-DE" altLang="de-DE" sz="1200" noProof="0" dirty="0"/>
              <a:t>VAKA</a:t>
            </a:r>
            <a:r>
              <a:rPr lang="de-DE" altLang="de-DE" sz="1200" baseline="0" noProof="0" dirty="0"/>
              <a:t> Holzbau und Baukonstruktion</a:t>
            </a:r>
            <a:endParaRPr lang="de-DE" altLang="de-DE" sz="1200" noProof="0" dirty="0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4B978990-F548-4DBF-8142-A24718BD92B6}"/>
              </a:ext>
            </a:extLst>
          </p:cNvPr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5612" y="441464"/>
            <a:ext cx="1448387" cy="666959"/>
          </a:xfrm>
          <a:prstGeom prst="rect">
            <a:avLst/>
          </a:prstGeom>
        </p:spPr>
      </p:pic>
      <p:cxnSp>
        <p:nvCxnSpPr>
          <p:cNvPr id="12" name="Gerade Verbindung 11"/>
          <p:cNvCxnSpPr/>
          <p:nvPr userDrawn="1"/>
        </p:nvCxnSpPr>
        <p:spPr>
          <a:xfrm>
            <a:off x="143930" y="6319881"/>
            <a:ext cx="11904143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ußzeilenplatzhalter 4">
            <a:extLst>
              <a:ext uri="{FF2B5EF4-FFF2-40B4-BE49-F238E27FC236}">
                <a16:creationId xmlns:a16="http://schemas.microsoft.com/office/drawing/2014/main" id="{AE6A56DB-B5EE-4225-952A-4A1FEE4F4716}"/>
              </a:ext>
            </a:extLst>
          </p:cNvPr>
          <p:cNvSpPr txBox="1">
            <a:spLocks/>
          </p:cNvSpPr>
          <p:nvPr userDrawn="1"/>
        </p:nvSpPr>
        <p:spPr>
          <a:xfrm>
            <a:off x="2188345" y="6319880"/>
            <a:ext cx="1843534" cy="538119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de-DE"/>
            </a:defPPr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sz="1200" noProof="0" dirty="0"/>
              <a:t>Max Mustermann</a:t>
            </a:r>
          </a:p>
        </p:txBody>
      </p:sp>
      <p:sp>
        <p:nvSpPr>
          <p:cNvPr id="10" name="Fußzeilenplatzhalter 4">
            <a:extLst>
              <a:ext uri="{FF2B5EF4-FFF2-40B4-BE49-F238E27FC236}">
                <a16:creationId xmlns:a16="http://schemas.microsoft.com/office/drawing/2014/main" id="{AE6A56DB-B5EE-4225-952A-4A1FEE4F4716}"/>
              </a:ext>
            </a:extLst>
          </p:cNvPr>
          <p:cNvSpPr txBox="1">
            <a:spLocks/>
          </p:cNvSpPr>
          <p:nvPr userDrawn="1"/>
        </p:nvSpPr>
        <p:spPr>
          <a:xfrm>
            <a:off x="4031879" y="6311228"/>
            <a:ext cx="4257275" cy="538119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de-DE"/>
            </a:defPPr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altLang="de-DE" sz="1200" noProof="0" dirty="0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3503340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90" r:id="rId2"/>
    <p:sldLayoutId id="2147483675" r:id="rId3"/>
    <p:sldLayoutId id="2147483677" r:id="rId4"/>
    <p:sldLayoutId id="2147483687" r:id="rId5"/>
    <p:sldLayoutId id="2147483678" r:id="rId6"/>
    <p:sldLayoutId id="2147483686" r:id="rId7"/>
    <p:sldLayoutId id="2147483679" r:id="rId8"/>
    <p:sldLayoutId id="2147483688" r:id="rId9"/>
    <p:sldLayoutId id="2147483730" r:id="rId10"/>
    <p:sldLayoutId id="2147483689" r:id="rId11"/>
    <p:sldLayoutId id="2147483693" r:id="rId12"/>
    <p:sldLayoutId id="2147483680" r:id="rId13"/>
    <p:sldLayoutId id="2147483681" r:id="rId14"/>
    <p:sldLayoutId id="2147483682" r:id="rId15"/>
    <p:sldLayoutId id="2147483683" r:id="rId16"/>
    <p:sldLayoutId id="2147483684" r:id="rId17"/>
  </p:sldLayoutIdLst>
  <p:hf hdr="0" ftr="0"/>
  <p:txStyles>
    <p:titleStyle>
      <a:lvl1pPr algn="l" defTabSz="914347" rtl="0" eaLnBrk="1" latinLnBrk="0" hangingPunct="1">
        <a:lnSpc>
          <a:spcPct val="90000"/>
        </a:lnSpc>
        <a:spcBef>
          <a:spcPct val="0"/>
        </a:spcBef>
        <a:buNone/>
        <a:defRPr lang="en-US" sz="3199" b="1" kern="1200" dirty="0">
          <a:solidFill>
            <a:schemeClr val="tx1"/>
          </a:solidFill>
          <a:latin typeface="+mj-lt"/>
          <a:ea typeface="+mj-ea"/>
          <a:cs typeface="Arial" panose="020B0604020202020204" pitchFamily="34" charset="0"/>
        </a:defRPr>
      </a:lvl1pPr>
    </p:titleStyle>
    <p:bodyStyle>
      <a:lvl1pPr marL="271448" indent="-271448" algn="l" defTabSz="914347" rtl="0" eaLnBrk="1" latinLnBrk="0" hangingPunct="1">
        <a:lnSpc>
          <a:spcPct val="90000"/>
        </a:lnSpc>
        <a:spcBef>
          <a:spcPts val="480"/>
        </a:spcBef>
        <a:buSzPct val="88000"/>
        <a:buFontTx/>
        <a:buBlip>
          <a:blip r:embed="rId20"/>
        </a:buBlip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27027" indent="-271448" algn="l" defTabSz="914347" rtl="0" eaLnBrk="1" latinLnBrk="0" hangingPunct="1">
        <a:lnSpc>
          <a:spcPct val="90000"/>
        </a:lnSpc>
        <a:spcBef>
          <a:spcPts val="480"/>
        </a:spcBef>
        <a:buSzPct val="88000"/>
        <a:buFontTx/>
        <a:buBlip>
          <a:blip r:embed="rId20"/>
        </a:buBlip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982606" indent="-265098" algn="l" defTabSz="898472" rtl="0" eaLnBrk="1" latinLnBrk="0" hangingPunct="1">
        <a:lnSpc>
          <a:spcPct val="90000"/>
        </a:lnSpc>
        <a:spcBef>
          <a:spcPts val="480"/>
        </a:spcBef>
        <a:buSzPct val="88000"/>
        <a:buFontTx/>
        <a:buBlip>
          <a:blip r:embed="rId20"/>
        </a:buBlip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344535" indent="-271448" algn="l" defTabSz="914347" rtl="0" eaLnBrk="1" latinLnBrk="0" hangingPunct="1">
        <a:lnSpc>
          <a:spcPct val="90000"/>
        </a:lnSpc>
        <a:spcBef>
          <a:spcPts val="480"/>
        </a:spcBef>
        <a:buSzPct val="88000"/>
        <a:buFontTx/>
        <a:buBlip>
          <a:blip r:embed="rId20"/>
        </a:buBlip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1700114" indent="-265098" algn="l" defTabSz="914347" rtl="0" eaLnBrk="1" latinLnBrk="0" hangingPunct="1">
        <a:lnSpc>
          <a:spcPct val="90000"/>
        </a:lnSpc>
        <a:spcBef>
          <a:spcPts val="480"/>
        </a:spcBef>
        <a:buSzPct val="88000"/>
        <a:buFontTx/>
        <a:buBlip>
          <a:blip r:embed="rId20"/>
        </a:buBlip>
        <a:defRPr sz="1599" kern="1200">
          <a:solidFill>
            <a:schemeClr val="tx1"/>
          </a:solidFill>
          <a:latin typeface="+mn-lt"/>
          <a:ea typeface="+mn-ea"/>
          <a:cs typeface="+mn-cs"/>
        </a:defRPr>
      </a:lvl5pPr>
      <a:lvl6pPr marL="2514453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1626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8800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973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173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347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519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693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866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3040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200213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7387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702" userDrawn="1">
          <p15:clr>
            <a:srgbClr val="F26B43"/>
          </p15:clr>
        </p15:guide>
        <p15:guide id="3" orient="horz" pos="618" userDrawn="1">
          <p15:clr>
            <a:srgbClr val="F26B43"/>
          </p15:clr>
        </p15:guide>
        <p15:guide id="4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en-US" altLang="de-DE" dirty="0" err="1"/>
              <a:t>Mastertitelformat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8001" y="1582633"/>
            <a:ext cx="11135999" cy="452344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altLang="de-DE" dirty="0"/>
              <a:t>Karlsruher Institut für Technologie (KIT)</a:t>
            </a:r>
          </a:p>
          <a:p>
            <a:pPr lvl="1"/>
            <a:r>
              <a:rPr lang="en-US" altLang="de-DE" dirty="0" err="1"/>
              <a:t>Zweite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2"/>
            <a:r>
              <a:rPr lang="en-US" altLang="de-DE" dirty="0" err="1"/>
              <a:t>Dritte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3"/>
            <a:r>
              <a:rPr lang="en-US" altLang="de-DE" dirty="0" err="1"/>
              <a:t>Vierte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6313" y="6329811"/>
            <a:ext cx="1370340" cy="52818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lang="de-DE" sz="1200" smtClean="0"/>
            </a:lvl1pPr>
          </a:lstStyle>
          <a:p>
            <a:fld id="{B44AF8A6-2B64-4CA4-B036-3A52AF04FA2C}" type="datetime1">
              <a:rPr lang="de-DE" smtClean="0"/>
              <a:t>11.12.2024</a:t>
            </a:fld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88000" y="6329811"/>
            <a:ext cx="435157" cy="52818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 b="1">
                <a:solidFill>
                  <a:schemeClr val="tx1"/>
                </a:solidFill>
              </a:defRPr>
            </a:lvl1pPr>
          </a:lstStyle>
          <a:p>
            <a:fld id="{61696EC4-B4CF-4701-AD06-A8439D6D8E12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74D87B36-D57F-487F-9086-156B2F77E750}"/>
              </a:ext>
            </a:extLst>
          </p:cNvPr>
          <p:cNvSpPr txBox="1">
            <a:spLocks/>
          </p:cNvSpPr>
          <p:nvPr/>
        </p:nvSpPr>
        <p:spPr>
          <a:xfrm>
            <a:off x="2267108" y="6329811"/>
            <a:ext cx="4908393" cy="528189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200" dirty="0"/>
              <a:t>Prof. Max Mustermann - Präsentationstitel</a:t>
            </a:r>
          </a:p>
        </p:txBody>
      </p:sp>
      <p:sp>
        <p:nvSpPr>
          <p:cNvPr id="13" name="Fußzeilenplatzhalter 4">
            <a:extLst>
              <a:ext uri="{FF2B5EF4-FFF2-40B4-BE49-F238E27FC236}">
                <a16:creationId xmlns:a16="http://schemas.microsoft.com/office/drawing/2014/main" id="{AE6A56DB-B5EE-4225-952A-4A1FEE4F4716}"/>
              </a:ext>
            </a:extLst>
          </p:cNvPr>
          <p:cNvSpPr txBox="1">
            <a:spLocks/>
          </p:cNvSpPr>
          <p:nvPr userDrawn="1"/>
        </p:nvSpPr>
        <p:spPr>
          <a:xfrm>
            <a:off x="7340601" y="6319881"/>
            <a:ext cx="4326737" cy="538119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de-DE"/>
            </a:defPPr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altLang="de-DE" sz="1200" dirty="0" err="1"/>
              <a:t>Bereich</a:t>
            </a:r>
            <a:r>
              <a:rPr lang="en-US" altLang="de-DE" sz="1200" dirty="0"/>
              <a:t>, </a:t>
            </a:r>
            <a:r>
              <a:rPr lang="en-US" altLang="de-DE" sz="1200" dirty="0" err="1"/>
              <a:t>Institut</a:t>
            </a:r>
            <a:r>
              <a:rPr lang="en-US" altLang="de-DE" sz="1200" dirty="0"/>
              <a:t>, DE/</a:t>
            </a:r>
            <a:r>
              <a:rPr lang="en-US" altLang="de-DE" sz="1200" dirty="0" err="1"/>
              <a:t>Stabsstelle</a:t>
            </a:r>
            <a:endParaRPr lang="en-US" altLang="de-DE" sz="1200" dirty="0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4B978990-F548-4DBF-8142-A24718BD92B6}"/>
              </a:ext>
            </a:extLst>
          </p:cNvPr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5612" y="441464"/>
            <a:ext cx="1448387" cy="666959"/>
          </a:xfrm>
          <a:prstGeom prst="rect">
            <a:avLst/>
          </a:prstGeom>
        </p:spPr>
      </p:pic>
      <p:cxnSp>
        <p:nvCxnSpPr>
          <p:cNvPr id="12" name="Gerade Verbindung 11"/>
          <p:cNvCxnSpPr/>
          <p:nvPr userDrawn="1"/>
        </p:nvCxnSpPr>
        <p:spPr>
          <a:xfrm>
            <a:off x="143930" y="6319881"/>
            <a:ext cx="11904143" cy="993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7886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31" r:id="rId10"/>
    <p:sldLayoutId id="2147483723" r:id="rId11"/>
    <p:sldLayoutId id="2147483724" r:id="rId12"/>
    <p:sldLayoutId id="2147483725" r:id="rId13"/>
    <p:sldLayoutId id="2147483726" r:id="rId14"/>
    <p:sldLayoutId id="2147483727" r:id="rId15"/>
    <p:sldLayoutId id="2147483728" r:id="rId16"/>
    <p:sldLayoutId id="2147483729" r:id="rId17"/>
  </p:sldLayoutIdLst>
  <p:hf hdr="0" ftr="0"/>
  <p:txStyles>
    <p:titleStyle>
      <a:lvl1pPr algn="l" defTabSz="914347" rtl="0" eaLnBrk="1" latinLnBrk="0" hangingPunct="1">
        <a:lnSpc>
          <a:spcPct val="90000"/>
        </a:lnSpc>
        <a:spcBef>
          <a:spcPct val="0"/>
        </a:spcBef>
        <a:buNone/>
        <a:defRPr lang="en-US" sz="3199" b="1" kern="1200" dirty="0">
          <a:solidFill>
            <a:schemeClr val="tx1"/>
          </a:solidFill>
          <a:latin typeface="+mj-lt"/>
          <a:ea typeface="+mj-ea"/>
          <a:cs typeface="Arial" panose="020B0604020202020204" pitchFamily="34" charset="0"/>
        </a:defRPr>
      </a:lvl1pPr>
    </p:titleStyle>
    <p:bodyStyle>
      <a:lvl1pPr marL="271448" indent="-271448" algn="l" defTabSz="914347" rtl="0" eaLnBrk="1" latinLnBrk="0" hangingPunct="1">
        <a:lnSpc>
          <a:spcPct val="90000"/>
        </a:lnSpc>
        <a:spcBef>
          <a:spcPts val="480"/>
        </a:spcBef>
        <a:buSzPct val="88000"/>
        <a:buFontTx/>
        <a:buBlip>
          <a:blip r:embed="rId20"/>
        </a:buBlip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27027" indent="-271448" algn="l" defTabSz="914347" rtl="0" eaLnBrk="1" latinLnBrk="0" hangingPunct="1">
        <a:lnSpc>
          <a:spcPct val="90000"/>
        </a:lnSpc>
        <a:spcBef>
          <a:spcPts val="480"/>
        </a:spcBef>
        <a:buSzPct val="88000"/>
        <a:buFontTx/>
        <a:buBlip>
          <a:blip r:embed="rId20"/>
        </a:buBlip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982606" indent="-265098" algn="l" defTabSz="898472" rtl="0" eaLnBrk="1" latinLnBrk="0" hangingPunct="1">
        <a:lnSpc>
          <a:spcPct val="90000"/>
        </a:lnSpc>
        <a:spcBef>
          <a:spcPts val="480"/>
        </a:spcBef>
        <a:buSzPct val="88000"/>
        <a:buFontTx/>
        <a:buBlip>
          <a:blip r:embed="rId20"/>
        </a:buBlip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344535" indent="-271448" algn="l" defTabSz="914347" rtl="0" eaLnBrk="1" latinLnBrk="0" hangingPunct="1">
        <a:lnSpc>
          <a:spcPct val="90000"/>
        </a:lnSpc>
        <a:spcBef>
          <a:spcPts val="480"/>
        </a:spcBef>
        <a:buSzPct val="88000"/>
        <a:buFontTx/>
        <a:buBlip>
          <a:blip r:embed="rId20"/>
        </a:buBlip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1700114" indent="-265098" algn="l" defTabSz="914347" rtl="0" eaLnBrk="1" latinLnBrk="0" hangingPunct="1">
        <a:lnSpc>
          <a:spcPct val="90000"/>
        </a:lnSpc>
        <a:spcBef>
          <a:spcPts val="480"/>
        </a:spcBef>
        <a:buSzPct val="88000"/>
        <a:buFontTx/>
        <a:buBlip>
          <a:blip r:embed="rId20"/>
        </a:buBlip>
        <a:defRPr sz="1599" kern="1200">
          <a:solidFill>
            <a:schemeClr val="tx1"/>
          </a:solidFill>
          <a:latin typeface="+mn-lt"/>
          <a:ea typeface="+mn-ea"/>
          <a:cs typeface="+mn-cs"/>
        </a:defRPr>
      </a:lvl5pPr>
      <a:lvl6pPr marL="2514453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1626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8800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973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173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347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519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693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866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3040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200213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7387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702" userDrawn="1">
          <p15:clr>
            <a:srgbClr val="F26B43"/>
          </p15:clr>
        </p15:guide>
        <p15:guide id="3" orient="horz" pos="618" userDrawn="1">
          <p15:clr>
            <a:srgbClr val="F26B43"/>
          </p15:clr>
        </p15:guide>
        <p15:guide id="4" pos="3840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en-US" altLang="de-DE" dirty="0" err="1"/>
              <a:t>Mastertitelformat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8001" y="1582633"/>
            <a:ext cx="11135999" cy="452344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altLang="de-DE" dirty="0"/>
              <a:t>Karlsruher Institut für Technologie (KIT)</a:t>
            </a:r>
          </a:p>
          <a:p>
            <a:pPr lvl="1"/>
            <a:r>
              <a:rPr lang="en-US" altLang="de-DE" dirty="0" err="1"/>
              <a:t>Zweite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2"/>
            <a:r>
              <a:rPr lang="en-US" altLang="de-DE" dirty="0" err="1"/>
              <a:t>Dritte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3"/>
            <a:r>
              <a:rPr lang="en-US" altLang="de-DE" dirty="0" err="1"/>
              <a:t>Vierte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6313" y="6329811"/>
            <a:ext cx="1370340" cy="52818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lang="de-DE" sz="1200" smtClean="0"/>
            </a:lvl1pPr>
          </a:lstStyle>
          <a:p>
            <a:fld id="{599EA621-0D8A-40E9-B77C-7FA52D5A7632}" type="datetime1">
              <a:rPr lang="de-DE" smtClean="0"/>
              <a:t>11.12.2024</a:t>
            </a:fld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88000" y="6329811"/>
            <a:ext cx="435157" cy="52818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 b="1">
                <a:solidFill>
                  <a:schemeClr val="tx1"/>
                </a:solidFill>
              </a:defRPr>
            </a:lvl1pPr>
          </a:lstStyle>
          <a:p>
            <a:fld id="{61696EC4-B4CF-4701-AD06-A8439D6D8E12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74D87B36-D57F-487F-9086-156B2F77E750}"/>
              </a:ext>
            </a:extLst>
          </p:cNvPr>
          <p:cNvSpPr txBox="1">
            <a:spLocks/>
          </p:cNvSpPr>
          <p:nvPr/>
        </p:nvSpPr>
        <p:spPr>
          <a:xfrm>
            <a:off x="2267108" y="6329811"/>
            <a:ext cx="4908393" cy="528189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200" dirty="0"/>
              <a:t>Prof. Max Mustermann - Präsentationstitel</a:t>
            </a:r>
          </a:p>
        </p:txBody>
      </p:sp>
      <p:sp>
        <p:nvSpPr>
          <p:cNvPr id="13" name="Fußzeilenplatzhalter 4">
            <a:extLst>
              <a:ext uri="{FF2B5EF4-FFF2-40B4-BE49-F238E27FC236}">
                <a16:creationId xmlns:a16="http://schemas.microsoft.com/office/drawing/2014/main" id="{AE6A56DB-B5EE-4225-952A-4A1FEE4F4716}"/>
              </a:ext>
            </a:extLst>
          </p:cNvPr>
          <p:cNvSpPr txBox="1">
            <a:spLocks/>
          </p:cNvSpPr>
          <p:nvPr userDrawn="1"/>
        </p:nvSpPr>
        <p:spPr>
          <a:xfrm>
            <a:off x="7340601" y="6319881"/>
            <a:ext cx="4326737" cy="538119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de-DE"/>
            </a:defPPr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altLang="de-DE" sz="1200" dirty="0" err="1"/>
              <a:t>Bereich</a:t>
            </a:r>
            <a:r>
              <a:rPr lang="en-US" altLang="de-DE" sz="1200" dirty="0"/>
              <a:t>, </a:t>
            </a:r>
            <a:r>
              <a:rPr lang="en-US" altLang="de-DE" sz="1200" dirty="0" err="1"/>
              <a:t>Institut</a:t>
            </a:r>
            <a:r>
              <a:rPr lang="en-US" altLang="de-DE" sz="1200" dirty="0"/>
              <a:t>, DE/</a:t>
            </a:r>
            <a:r>
              <a:rPr lang="en-US" altLang="de-DE" sz="1200" dirty="0" err="1"/>
              <a:t>Stabsstelle</a:t>
            </a:r>
            <a:endParaRPr lang="en-US" altLang="de-DE" sz="1200" dirty="0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4B978990-F548-4DBF-8142-A24718BD92B6}"/>
              </a:ext>
            </a:extLst>
          </p:cNvPr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5612" y="441464"/>
            <a:ext cx="1448387" cy="666959"/>
          </a:xfrm>
          <a:prstGeom prst="rect">
            <a:avLst/>
          </a:prstGeom>
        </p:spPr>
      </p:pic>
      <p:cxnSp>
        <p:nvCxnSpPr>
          <p:cNvPr id="12" name="Gerade Verbindung 11"/>
          <p:cNvCxnSpPr/>
          <p:nvPr userDrawn="1"/>
        </p:nvCxnSpPr>
        <p:spPr>
          <a:xfrm>
            <a:off x="143930" y="6319881"/>
            <a:ext cx="11904143" cy="993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2211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32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  <p:sldLayoutId id="2147483711" r:id="rId17"/>
  </p:sldLayoutIdLst>
  <p:hf hdr="0" ftr="0"/>
  <p:txStyles>
    <p:titleStyle>
      <a:lvl1pPr algn="l" defTabSz="914347" rtl="0" eaLnBrk="1" latinLnBrk="0" hangingPunct="1">
        <a:lnSpc>
          <a:spcPct val="90000"/>
        </a:lnSpc>
        <a:spcBef>
          <a:spcPct val="0"/>
        </a:spcBef>
        <a:buNone/>
        <a:defRPr lang="en-US" sz="3199" b="1" kern="1200" dirty="0">
          <a:solidFill>
            <a:schemeClr val="tx1"/>
          </a:solidFill>
          <a:latin typeface="+mj-lt"/>
          <a:ea typeface="+mj-ea"/>
          <a:cs typeface="Arial" panose="020B0604020202020204" pitchFamily="34" charset="0"/>
        </a:defRPr>
      </a:lvl1pPr>
    </p:titleStyle>
    <p:bodyStyle>
      <a:lvl1pPr marL="271448" indent="-271448" algn="l" defTabSz="914347" rtl="0" eaLnBrk="1" latinLnBrk="0" hangingPunct="1">
        <a:lnSpc>
          <a:spcPct val="90000"/>
        </a:lnSpc>
        <a:spcBef>
          <a:spcPts val="480"/>
        </a:spcBef>
        <a:buSzPct val="88000"/>
        <a:buFontTx/>
        <a:buBlip>
          <a:blip r:embed="rId20"/>
        </a:buBlip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27027" indent="-271448" algn="l" defTabSz="914347" rtl="0" eaLnBrk="1" latinLnBrk="0" hangingPunct="1">
        <a:lnSpc>
          <a:spcPct val="90000"/>
        </a:lnSpc>
        <a:spcBef>
          <a:spcPts val="480"/>
        </a:spcBef>
        <a:buSzPct val="88000"/>
        <a:buFontTx/>
        <a:buBlip>
          <a:blip r:embed="rId20"/>
        </a:buBlip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982606" indent="-265098" algn="l" defTabSz="898472" rtl="0" eaLnBrk="1" latinLnBrk="0" hangingPunct="1">
        <a:lnSpc>
          <a:spcPct val="90000"/>
        </a:lnSpc>
        <a:spcBef>
          <a:spcPts val="480"/>
        </a:spcBef>
        <a:buSzPct val="88000"/>
        <a:buFontTx/>
        <a:buBlip>
          <a:blip r:embed="rId20"/>
        </a:buBlip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344535" indent="-271448" algn="l" defTabSz="914347" rtl="0" eaLnBrk="1" latinLnBrk="0" hangingPunct="1">
        <a:lnSpc>
          <a:spcPct val="90000"/>
        </a:lnSpc>
        <a:spcBef>
          <a:spcPts val="480"/>
        </a:spcBef>
        <a:buSzPct val="88000"/>
        <a:buFontTx/>
        <a:buBlip>
          <a:blip r:embed="rId20"/>
        </a:buBlip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1700114" indent="-265098" algn="l" defTabSz="914347" rtl="0" eaLnBrk="1" latinLnBrk="0" hangingPunct="1">
        <a:lnSpc>
          <a:spcPct val="90000"/>
        </a:lnSpc>
        <a:spcBef>
          <a:spcPts val="480"/>
        </a:spcBef>
        <a:buSzPct val="88000"/>
        <a:buFontTx/>
        <a:buBlip>
          <a:blip r:embed="rId20"/>
        </a:buBlip>
        <a:defRPr sz="1599" kern="1200">
          <a:solidFill>
            <a:schemeClr val="tx1"/>
          </a:solidFill>
          <a:latin typeface="+mn-lt"/>
          <a:ea typeface="+mn-ea"/>
          <a:cs typeface="+mn-cs"/>
        </a:defRPr>
      </a:lvl5pPr>
      <a:lvl6pPr marL="2514453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1626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8800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973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173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347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519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693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866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3040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200213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7387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702" userDrawn="1">
          <p15:clr>
            <a:srgbClr val="F26B43"/>
          </p15:clr>
        </p15:guide>
        <p15:guide id="3" orient="horz" pos="618" userDrawn="1">
          <p15:clr>
            <a:srgbClr val="F26B43"/>
          </p15:clr>
        </p15:guide>
        <p15:guide id="4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ildplatzhalter 1"/>
          <p:cNvSpPr>
            <a:spLocks noGrp="1"/>
          </p:cNvSpPr>
          <p:nvPr>
            <p:ph type="pic" sz="quarter" idx="10"/>
          </p:nvPr>
        </p:nvSpPr>
        <p:spPr>
          <a:xfrm>
            <a:off x="487259" y="3618384"/>
            <a:ext cx="11189734" cy="2707437"/>
          </a:xfrm>
        </p:spPr>
        <p:txBody>
          <a:bodyPr/>
          <a:lstStyle/>
          <a:p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r>
              <a:rPr lang="de-DE" dirty="0"/>
              <a:t>Titel der Arbeit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>
          <a:xfrm>
            <a:off x="507567" y="2639094"/>
            <a:ext cx="11354233" cy="363880"/>
          </a:xfrm>
        </p:spPr>
        <p:txBody>
          <a:bodyPr>
            <a:normAutofit/>
          </a:bodyPr>
          <a:lstStyle/>
          <a:p>
            <a:r>
              <a:rPr lang="de-DE" dirty="0"/>
              <a:t>Untertitel</a:t>
            </a:r>
          </a:p>
        </p:txBody>
      </p:sp>
      <p:sp>
        <p:nvSpPr>
          <p:cNvPr id="5" name="Textplatzhalter 3"/>
          <p:cNvSpPr txBox="1">
            <a:spLocks/>
          </p:cNvSpPr>
          <p:nvPr/>
        </p:nvSpPr>
        <p:spPr>
          <a:xfrm>
            <a:off x="493179" y="3128739"/>
            <a:ext cx="11354233" cy="36388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347" rtl="0" eaLnBrk="1" latinLnBrk="0" hangingPunct="1">
              <a:lnSpc>
                <a:spcPct val="90000"/>
              </a:lnSpc>
              <a:spcBef>
                <a:spcPts val="480"/>
              </a:spcBef>
              <a:buSzPct val="88000"/>
              <a:buFont typeface="Arial" panose="020B0604020202020204" pitchFamily="34" charset="0"/>
              <a:buNone/>
              <a:defRPr sz="2399" b="1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73979" indent="0" algn="l" defTabSz="914347" rtl="0" eaLnBrk="1" latinLnBrk="0" hangingPunct="1">
              <a:lnSpc>
                <a:spcPct val="90000"/>
              </a:lnSpc>
              <a:spcBef>
                <a:spcPts val="480"/>
              </a:spcBef>
              <a:buSzPct val="88000"/>
              <a:buFont typeface="Arial" panose="020B0604020202020204" pitchFamily="34" charset="0"/>
              <a:buNone/>
              <a:defRPr sz="2399" b="1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56422" indent="0" algn="l" defTabSz="898472" rtl="0" eaLnBrk="1" latinLnBrk="0" hangingPunct="1">
              <a:lnSpc>
                <a:spcPct val="90000"/>
              </a:lnSpc>
              <a:spcBef>
                <a:spcPts val="480"/>
              </a:spcBef>
              <a:buSzPct val="88000"/>
              <a:buFont typeface="Arial" panose="020B0604020202020204" pitchFamily="34" charset="0"/>
              <a:buNone/>
              <a:defRPr sz="2399" b="1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30402" indent="0" algn="l" defTabSz="914347" rtl="0" eaLnBrk="1" latinLnBrk="0" hangingPunct="1">
              <a:lnSpc>
                <a:spcPct val="90000"/>
              </a:lnSpc>
              <a:spcBef>
                <a:spcPts val="480"/>
              </a:spcBef>
              <a:buSzPct val="88000"/>
              <a:buFont typeface="Arial" panose="020B0604020202020204" pitchFamily="34" charset="0"/>
              <a:buNone/>
              <a:defRPr sz="2399" b="1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12845" indent="0" algn="l" defTabSz="914347" rtl="0" eaLnBrk="1" latinLnBrk="0" hangingPunct="1">
              <a:lnSpc>
                <a:spcPct val="90000"/>
              </a:lnSpc>
              <a:spcBef>
                <a:spcPts val="480"/>
              </a:spcBef>
              <a:buSzPct val="88000"/>
              <a:buFont typeface="Arial" panose="020B0604020202020204" pitchFamily="34" charset="0"/>
              <a:buNone/>
              <a:defRPr sz="2399" b="1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53" indent="-228587" algn="l" defTabSz="91434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26" indent="-228587" algn="l" defTabSz="91434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00" indent="-228587" algn="l" defTabSz="91434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73" indent="-228587" algn="l" defTabSz="91434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800" dirty="0"/>
              <a:t>Name</a:t>
            </a:r>
          </a:p>
        </p:txBody>
      </p:sp>
      <p:sp>
        <p:nvSpPr>
          <p:cNvPr id="7" name="Rectangle 5"/>
          <p:cNvSpPr txBox="1">
            <a:spLocks noChangeArrowheads="1"/>
          </p:cNvSpPr>
          <p:nvPr/>
        </p:nvSpPr>
        <p:spPr>
          <a:xfrm>
            <a:off x="3530600" y="4443413"/>
            <a:ext cx="3765550" cy="17526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0" tIns="0" rIns="0" bIns="0" rtlCol="0">
            <a:normAutofit/>
          </a:bodyPr>
          <a:lstStyle>
            <a:lvl1pPr marL="271448" indent="-271448" algn="l" defTabSz="914347" rtl="0" eaLnBrk="1" latinLnBrk="0" hangingPunct="1">
              <a:lnSpc>
                <a:spcPct val="90000"/>
              </a:lnSpc>
              <a:spcBef>
                <a:spcPts val="480"/>
              </a:spcBef>
              <a:buSzPct val="88000"/>
              <a:buFontTx/>
              <a:buBlip>
                <a:blip r:embed="rId3"/>
              </a:buBlip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7027" indent="-271448" algn="l" defTabSz="914347" rtl="0" eaLnBrk="1" latinLnBrk="0" hangingPunct="1">
              <a:lnSpc>
                <a:spcPct val="90000"/>
              </a:lnSpc>
              <a:spcBef>
                <a:spcPts val="480"/>
              </a:spcBef>
              <a:buSzPct val="88000"/>
              <a:buFontTx/>
              <a:buBlip>
                <a:blip r:embed="rId3"/>
              </a:buBlip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82606" indent="-265098" algn="l" defTabSz="898472" rtl="0" eaLnBrk="1" latinLnBrk="0" hangingPunct="1">
              <a:lnSpc>
                <a:spcPct val="90000"/>
              </a:lnSpc>
              <a:spcBef>
                <a:spcPts val="480"/>
              </a:spcBef>
              <a:buSzPct val="88000"/>
              <a:buFontTx/>
              <a:buBlip>
                <a:blip r:embed="rId3"/>
              </a:buBlip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44535" indent="-271448" algn="l" defTabSz="914347" rtl="0" eaLnBrk="1" latinLnBrk="0" hangingPunct="1">
              <a:lnSpc>
                <a:spcPct val="90000"/>
              </a:lnSpc>
              <a:spcBef>
                <a:spcPts val="480"/>
              </a:spcBef>
              <a:buSzPct val="88000"/>
              <a:buFontTx/>
              <a:buBlip>
                <a:blip r:embed="rId3"/>
              </a:buBlip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00114" indent="-265098" algn="l" defTabSz="914347" rtl="0" eaLnBrk="1" latinLnBrk="0" hangingPunct="1">
              <a:lnSpc>
                <a:spcPct val="90000"/>
              </a:lnSpc>
              <a:spcBef>
                <a:spcPts val="480"/>
              </a:spcBef>
              <a:buSzPct val="88000"/>
              <a:buFontTx/>
              <a:buBlip>
                <a:blip r:embed="rId3"/>
              </a:buBlip>
              <a:defRPr sz="1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53" indent="-228587" algn="l" defTabSz="91434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26" indent="-228587" algn="l" defTabSz="91434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00" indent="-228587" algn="l" defTabSz="91434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73" indent="-228587" algn="l" defTabSz="91434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</a:pPr>
            <a:r>
              <a:rPr lang="de-DE" altLang="de-DE" sz="3200" i="1" dirty="0">
                <a:solidFill>
                  <a:srgbClr val="FF0000"/>
                </a:solidFill>
              </a:rPr>
              <a:t>Die Bilder sind entsprechend dem Thema frei wählbar</a:t>
            </a:r>
          </a:p>
        </p:txBody>
      </p:sp>
    </p:spTree>
    <p:extLst>
      <p:ext uri="{BB962C8B-B14F-4D97-AF65-F5344CB8AC3E}">
        <p14:creationId xmlns:p14="http://schemas.microsoft.com/office/powerpoint/2010/main" val="3916443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ggf. Textfelder und</a:t>
            </a:r>
            <a:br>
              <a:rPr lang="de-DE" dirty="0"/>
            </a:br>
            <a:r>
              <a:rPr lang="de-DE" dirty="0"/>
              <a:t>Pfeile zur </a:t>
            </a:r>
            <a:br>
              <a:rPr lang="de-DE" dirty="0"/>
            </a:br>
            <a:r>
              <a:rPr lang="de-DE" dirty="0"/>
              <a:t>Beschriftung </a:t>
            </a:r>
            <a:br>
              <a:rPr lang="de-DE" dirty="0"/>
            </a:br>
            <a:r>
              <a:rPr lang="de-DE" dirty="0"/>
              <a:t>hinzufügen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Darstellung von Diagrammen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en-US" noProof="0" smtClean="0"/>
              <a:t>10</a:t>
            </a:fld>
            <a:endParaRPr lang="en-US" noProof="0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E26AABBE-1D60-4C14-AD54-BD65CE4594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954" y="1389399"/>
            <a:ext cx="8084646" cy="4680585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4502923E-9CEC-47B6-8D5A-B0B3954E03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954" y="1389399"/>
            <a:ext cx="8084646" cy="4680585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07A04B7D-D0DD-470B-8356-495D97C293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954" y="1389399"/>
            <a:ext cx="8084646" cy="4680585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150120D4-ACF5-406C-9FE7-FFBF3A8846D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954" y="1389399"/>
            <a:ext cx="8084646" cy="4680585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3C4C17BB-1098-4A82-8DEE-FCD64FF1EDD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954" y="1389399"/>
            <a:ext cx="8084646" cy="4680585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1181EA42-BB32-4A63-90D8-B9E0245D572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954" y="1389399"/>
            <a:ext cx="8084646" cy="4680585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8A451E75-43AC-4830-91C3-B99C17DA83B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954" y="1389399"/>
            <a:ext cx="8084646" cy="4680585"/>
          </a:xfrm>
          <a:prstGeom prst="rect">
            <a:avLst/>
          </a:prstGeom>
        </p:spPr>
      </p:pic>
      <p:sp>
        <p:nvSpPr>
          <p:cNvPr id="13" name="Textfeld 12">
            <a:extLst>
              <a:ext uri="{FF2B5EF4-FFF2-40B4-BE49-F238E27FC236}">
                <a16:creationId xmlns:a16="http://schemas.microsoft.com/office/drawing/2014/main" id="{731E2806-DDA4-4067-B5C4-B7159DF8CB3C}"/>
              </a:ext>
            </a:extLst>
          </p:cNvPr>
          <p:cNvSpPr txBox="1"/>
          <p:nvPr/>
        </p:nvSpPr>
        <p:spPr>
          <a:xfrm rot="16200000">
            <a:off x="9007397" y="2612812"/>
            <a:ext cx="10262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>
                <a:solidFill>
                  <a:srgbClr val="66B24B"/>
                </a:solidFill>
              </a:rPr>
              <a:t>Fischer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71DD9841-4E44-4EC8-A4F8-4D0F7384E122}"/>
              </a:ext>
            </a:extLst>
          </p:cNvPr>
          <p:cNvSpPr txBox="1"/>
          <p:nvPr/>
        </p:nvSpPr>
        <p:spPr>
          <a:xfrm rot="16200000">
            <a:off x="9329836" y="2795464"/>
            <a:ext cx="9845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>
                <a:solidFill>
                  <a:srgbClr val="7565CA"/>
                </a:solidFill>
              </a:rPr>
              <a:t>Henkel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FF323855-C57A-49AA-997A-FB0A1F1968AC}"/>
              </a:ext>
            </a:extLst>
          </p:cNvPr>
          <p:cNvSpPr txBox="1"/>
          <p:nvPr/>
        </p:nvSpPr>
        <p:spPr>
          <a:xfrm rot="16200000">
            <a:off x="9696359" y="2795463"/>
            <a:ext cx="8547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err="1">
                <a:solidFill>
                  <a:srgbClr val="C062BB"/>
                </a:solidFill>
              </a:rPr>
              <a:t>Jowat</a:t>
            </a:r>
            <a:endParaRPr lang="de-DE" sz="2000" dirty="0">
              <a:solidFill>
                <a:srgbClr val="C062BB"/>
              </a:solidFill>
            </a:endParaRP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A70B1E99-8671-45E7-BEA0-710548382DE8}"/>
              </a:ext>
            </a:extLst>
          </p:cNvPr>
          <p:cNvSpPr txBox="1"/>
          <p:nvPr/>
        </p:nvSpPr>
        <p:spPr>
          <a:xfrm rot="16200000">
            <a:off x="9631486" y="2466198"/>
            <a:ext cx="16257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>
                <a:solidFill>
                  <a:srgbClr val="C8577D"/>
                </a:solidFill>
              </a:rPr>
              <a:t>Nagelplatten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39E7BB5D-76A2-4283-B389-6FF4289480AE}"/>
              </a:ext>
            </a:extLst>
          </p:cNvPr>
          <p:cNvSpPr txBox="1"/>
          <p:nvPr/>
        </p:nvSpPr>
        <p:spPr>
          <a:xfrm rot="16200000">
            <a:off x="9924897" y="2439295"/>
            <a:ext cx="16530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>
                <a:solidFill>
                  <a:srgbClr val="CA9144"/>
                </a:solidFill>
              </a:rPr>
              <a:t>Anordnung 1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A4FC338B-13D7-4D8B-9EC9-9005D41DFA92}"/>
              </a:ext>
            </a:extLst>
          </p:cNvPr>
          <p:cNvSpPr txBox="1"/>
          <p:nvPr/>
        </p:nvSpPr>
        <p:spPr>
          <a:xfrm rot="16200000">
            <a:off x="10248480" y="2442316"/>
            <a:ext cx="16530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>
                <a:solidFill>
                  <a:srgbClr val="6890CE"/>
                </a:solidFill>
              </a:rPr>
              <a:t>Anordnung 2</a:t>
            </a:r>
          </a:p>
        </p:txBody>
      </p:sp>
      <p:cxnSp>
        <p:nvCxnSpPr>
          <p:cNvPr id="20" name="Gerade Verbindung mit Pfeil 19"/>
          <p:cNvCxnSpPr/>
          <p:nvPr/>
        </p:nvCxnSpPr>
        <p:spPr>
          <a:xfrm flipH="1">
            <a:off x="6248400" y="2220686"/>
            <a:ext cx="261257" cy="1206727"/>
          </a:xfrm>
          <a:prstGeom prst="straightConnector1">
            <a:avLst/>
          </a:prstGeom>
          <a:ln>
            <a:solidFill>
              <a:srgbClr val="C13A4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64824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Schriftgröße entsprechend anpassen 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Darstellung von Tabellen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de-DE" smtClean="0"/>
              <a:t>11</a:t>
            </a:fld>
            <a:endParaRPr lang="de-DE"/>
          </a:p>
        </p:txBody>
      </p:sp>
      <p:graphicFrame>
        <p:nvGraphicFramePr>
          <p:cNvPr id="6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4200082"/>
              </p:ext>
            </p:extLst>
          </p:nvPr>
        </p:nvGraphicFramePr>
        <p:xfrm>
          <a:off x="528000" y="2063723"/>
          <a:ext cx="11130600" cy="35658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26120">
                  <a:extLst>
                    <a:ext uri="{9D8B030D-6E8A-4147-A177-3AD203B41FA5}">
                      <a16:colId xmlns:a16="http://schemas.microsoft.com/office/drawing/2014/main" val="1347627159"/>
                    </a:ext>
                  </a:extLst>
                </a:gridCol>
                <a:gridCol w="2226120">
                  <a:extLst>
                    <a:ext uri="{9D8B030D-6E8A-4147-A177-3AD203B41FA5}">
                      <a16:colId xmlns:a16="http://schemas.microsoft.com/office/drawing/2014/main" val="2764965206"/>
                    </a:ext>
                  </a:extLst>
                </a:gridCol>
                <a:gridCol w="2226120">
                  <a:extLst>
                    <a:ext uri="{9D8B030D-6E8A-4147-A177-3AD203B41FA5}">
                      <a16:colId xmlns:a16="http://schemas.microsoft.com/office/drawing/2014/main" val="936145298"/>
                    </a:ext>
                  </a:extLst>
                </a:gridCol>
                <a:gridCol w="2226120">
                  <a:extLst>
                    <a:ext uri="{9D8B030D-6E8A-4147-A177-3AD203B41FA5}">
                      <a16:colId xmlns:a16="http://schemas.microsoft.com/office/drawing/2014/main" val="796772225"/>
                    </a:ext>
                  </a:extLst>
                </a:gridCol>
                <a:gridCol w="2226120">
                  <a:extLst>
                    <a:ext uri="{9D8B030D-6E8A-4147-A177-3AD203B41FA5}">
                      <a16:colId xmlns:a16="http://schemas.microsoft.com/office/drawing/2014/main" val="3983231154"/>
                    </a:ext>
                  </a:extLst>
                </a:gridCol>
              </a:tblGrid>
              <a:tr h="891474">
                <a:tc>
                  <a:txBody>
                    <a:bodyPr/>
                    <a:lstStyle/>
                    <a:p>
                      <a:r>
                        <a:rPr lang="de-DE" sz="2400" dirty="0"/>
                        <a:t>Versuch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400" dirty="0"/>
                        <a:t>Bezeichnung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dirty="0"/>
                        <a:t>Höchstlast</a:t>
                      </a:r>
                    </a:p>
                    <a:p>
                      <a:pPr algn="ctr"/>
                      <a:r>
                        <a:rPr lang="de-DE" sz="2400" i="1" dirty="0" err="1"/>
                        <a:t>F</a:t>
                      </a:r>
                      <a:r>
                        <a:rPr lang="de-DE" sz="2400" baseline="-25000" dirty="0" err="1"/>
                        <a:t>max</a:t>
                      </a:r>
                      <a:r>
                        <a:rPr lang="de-DE" sz="2400" baseline="-25000" dirty="0"/>
                        <a:t> </a:t>
                      </a:r>
                      <a:r>
                        <a:rPr lang="de-DE" sz="2400" dirty="0"/>
                        <a:t>in kN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dirty="0"/>
                        <a:t>Verformung</a:t>
                      </a:r>
                    </a:p>
                    <a:p>
                      <a:pPr marL="0" marR="0" lvl="0" indent="0" algn="ctr" defTabSz="91434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400" i="1" dirty="0" err="1"/>
                        <a:t>u</a:t>
                      </a:r>
                      <a:r>
                        <a:rPr lang="de-DE" sz="2400" baseline="-25000" dirty="0" err="1"/>
                        <a:t>max</a:t>
                      </a:r>
                      <a:r>
                        <a:rPr lang="de-DE" sz="2400" baseline="-25000" dirty="0"/>
                        <a:t> </a:t>
                      </a:r>
                      <a:r>
                        <a:rPr lang="de-DE" sz="2400" dirty="0"/>
                        <a:t>in mm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dirty="0"/>
                        <a:t>Steifigkeit</a:t>
                      </a:r>
                    </a:p>
                    <a:p>
                      <a:pPr marL="0" marR="0" lvl="0" indent="0" algn="ctr" defTabSz="91434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400" i="1" dirty="0" err="1"/>
                        <a:t>K</a:t>
                      </a:r>
                      <a:r>
                        <a:rPr lang="de-DE" sz="2400" baseline="-25000" dirty="0" err="1"/>
                        <a:t>i</a:t>
                      </a:r>
                      <a:r>
                        <a:rPr lang="de-DE" sz="2400" baseline="-25000" dirty="0"/>
                        <a:t> </a:t>
                      </a:r>
                      <a:r>
                        <a:rPr lang="de-DE" sz="2400" dirty="0"/>
                        <a:t>in kN/mm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1813567"/>
                  </a:ext>
                </a:extLst>
              </a:tr>
              <a:tr h="891474">
                <a:tc>
                  <a:txBody>
                    <a:bodyPr/>
                    <a:lstStyle/>
                    <a:p>
                      <a:r>
                        <a:rPr lang="de-DE" sz="24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e-DE" sz="2400" dirty="0" err="1"/>
                        <a:t>F1</a:t>
                      </a:r>
                      <a:r>
                        <a:rPr lang="de-DE" sz="2400" dirty="0"/>
                        <a:t>-</a:t>
                      </a:r>
                      <a:r>
                        <a:rPr lang="de-DE" sz="2400" dirty="0" err="1"/>
                        <a:t>K2.1</a:t>
                      </a:r>
                      <a:r>
                        <a:rPr lang="de-DE" sz="2400" dirty="0"/>
                        <a:t>-A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dirty="0"/>
                        <a:t>65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dirty="0"/>
                        <a:t>15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dirty="0"/>
                        <a:t>800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48807397"/>
                  </a:ext>
                </a:extLst>
              </a:tr>
              <a:tr h="891474">
                <a:tc>
                  <a:txBody>
                    <a:bodyPr/>
                    <a:lstStyle/>
                    <a:p>
                      <a:r>
                        <a:rPr lang="de-DE" sz="2400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e-DE" sz="2400" dirty="0"/>
                        <a:t>…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e-DE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e-DE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e-DE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13666478"/>
                  </a:ext>
                </a:extLst>
              </a:tr>
              <a:tr h="891474">
                <a:tc>
                  <a:txBody>
                    <a:bodyPr/>
                    <a:lstStyle/>
                    <a:p>
                      <a:r>
                        <a:rPr lang="de-DE" sz="2400" dirty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e-DE" sz="2400" dirty="0"/>
                        <a:t>…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e-DE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e-DE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e-DE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50320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701408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en-US" noProof="0" smtClean="0"/>
              <a:t>12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825219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7570" name="Rectangle 2"/>
          <p:cNvSpPr>
            <a:spLocks noChangeArrowheads="1"/>
          </p:cNvSpPr>
          <p:nvPr/>
        </p:nvSpPr>
        <p:spPr bwMode="auto">
          <a:xfrm>
            <a:off x="2209800" y="1371600"/>
            <a:ext cx="77724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14325" indent="-314325" eaLnBrk="0" hangingPunct="0">
              <a:spcBef>
                <a:spcPct val="20000"/>
              </a:spcBef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90575" indent="-314325" eaLnBrk="0" hangingPunct="0">
              <a:spcBef>
                <a:spcPct val="20000"/>
              </a:spcBef>
              <a:buBlip>
                <a:blip r:embed="rId4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09675" indent="-276225" eaLnBrk="0" hangingPunct="0">
              <a:spcBef>
                <a:spcPct val="20000"/>
              </a:spcBef>
              <a:buBlip>
                <a:blip r:embed="rId5"/>
              </a:buBlip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57350" indent="-276225" eaLnBrk="0" hangingPunct="0">
              <a:spcBef>
                <a:spcPct val="20000"/>
              </a:spcBef>
              <a:buBlip>
                <a:blip r:embed="rId5"/>
              </a:buBlip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95500" indent="-276225" eaLnBrk="0" hangingPunct="0">
              <a:spcBef>
                <a:spcPct val="20000"/>
              </a:spcBef>
              <a:buBlip>
                <a:blip r:embed="rId5"/>
              </a:buBlip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52700" indent="-276225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09900" indent="-276225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67100" indent="-276225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24300" indent="-276225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60000"/>
              </a:lnSpc>
              <a:buClr>
                <a:srgbClr val="FF0000"/>
              </a:buClr>
              <a:buFontTx/>
              <a:buNone/>
            </a:pPr>
            <a:endParaRPr lang="de-DE" altLang="de-DE" sz="1800" dirty="0"/>
          </a:p>
          <a:p>
            <a:pPr algn="ctr">
              <a:lnSpc>
                <a:spcPct val="160000"/>
              </a:lnSpc>
              <a:buClr>
                <a:srgbClr val="FF0000"/>
              </a:buClr>
              <a:buFontTx/>
              <a:buNone/>
            </a:pPr>
            <a:endParaRPr lang="de-DE" altLang="de-DE" sz="1800" dirty="0"/>
          </a:p>
          <a:p>
            <a:pPr algn="ctr">
              <a:lnSpc>
                <a:spcPct val="160000"/>
              </a:lnSpc>
              <a:buClr>
                <a:srgbClr val="FF0000"/>
              </a:buClr>
              <a:buFontTx/>
              <a:buNone/>
            </a:pPr>
            <a:r>
              <a:rPr lang="de-DE" altLang="de-DE" sz="3200" dirty="0"/>
              <a:t>Vielen Dank </a:t>
            </a:r>
          </a:p>
          <a:p>
            <a:pPr algn="ctr">
              <a:lnSpc>
                <a:spcPct val="160000"/>
              </a:lnSpc>
              <a:buClr>
                <a:srgbClr val="FF0000"/>
              </a:buClr>
              <a:buFontTx/>
              <a:buNone/>
            </a:pPr>
            <a:r>
              <a:rPr lang="de-DE" altLang="de-DE" sz="3200" dirty="0"/>
              <a:t>für Ihre Aufmerksamkeit!</a:t>
            </a:r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de-DE" altLang="de-DE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376228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ildplatzhalter 1"/>
          <p:cNvSpPr>
            <a:spLocks noGrp="1"/>
          </p:cNvSpPr>
          <p:nvPr>
            <p:ph type="pic" sz="quarter" idx="10"/>
          </p:nvPr>
        </p:nvSpPr>
        <p:spPr>
          <a:xfrm>
            <a:off x="487259" y="3618384"/>
            <a:ext cx="11189734" cy="2707437"/>
          </a:xfrm>
        </p:spPr>
        <p:txBody>
          <a:bodyPr/>
          <a:lstStyle/>
          <a:p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r>
              <a:rPr lang="de-DE" dirty="0"/>
              <a:t>Titel der Arbeit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>
          <a:xfrm>
            <a:off x="507567" y="2639094"/>
            <a:ext cx="11354233" cy="363880"/>
          </a:xfrm>
        </p:spPr>
        <p:txBody>
          <a:bodyPr>
            <a:normAutofit/>
          </a:bodyPr>
          <a:lstStyle/>
          <a:p>
            <a:r>
              <a:rPr lang="de-DE" dirty="0"/>
              <a:t>Untertitel</a:t>
            </a:r>
          </a:p>
        </p:txBody>
      </p:sp>
      <p:sp>
        <p:nvSpPr>
          <p:cNvPr id="5" name="Textplatzhalter 3"/>
          <p:cNvSpPr txBox="1">
            <a:spLocks/>
          </p:cNvSpPr>
          <p:nvPr/>
        </p:nvSpPr>
        <p:spPr>
          <a:xfrm>
            <a:off x="493179" y="3128739"/>
            <a:ext cx="11354233" cy="36388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347" rtl="0" eaLnBrk="1" latinLnBrk="0" hangingPunct="1">
              <a:lnSpc>
                <a:spcPct val="90000"/>
              </a:lnSpc>
              <a:spcBef>
                <a:spcPts val="480"/>
              </a:spcBef>
              <a:buSzPct val="88000"/>
              <a:buFont typeface="Arial" panose="020B0604020202020204" pitchFamily="34" charset="0"/>
              <a:buNone/>
              <a:defRPr sz="2399" b="1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73979" indent="0" algn="l" defTabSz="914347" rtl="0" eaLnBrk="1" latinLnBrk="0" hangingPunct="1">
              <a:lnSpc>
                <a:spcPct val="90000"/>
              </a:lnSpc>
              <a:spcBef>
                <a:spcPts val="480"/>
              </a:spcBef>
              <a:buSzPct val="88000"/>
              <a:buFont typeface="Arial" panose="020B0604020202020204" pitchFamily="34" charset="0"/>
              <a:buNone/>
              <a:defRPr sz="2399" b="1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56422" indent="0" algn="l" defTabSz="898472" rtl="0" eaLnBrk="1" latinLnBrk="0" hangingPunct="1">
              <a:lnSpc>
                <a:spcPct val="90000"/>
              </a:lnSpc>
              <a:spcBef>
                <a:spcPts val="480"/>
              </a:spcBef>
              <a:buSzPct val="88000"/>
              <a:buFont typeface="Arial" panose="020B0604020202020204" pitchFamily="34" charset="0"/>
              <a:buNone/>
              <a:defRPr sz="2399" b="1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30402" indent="0" algn="l" defTabSz="914347" rtl="0" eaLnBrk="1" latinLnBrk="0" hangingPunct="1">
              <a:lnSpc>
                <a:spcPct val="90000"/>
              </a:lnSpc>
              <a:spcBef>
                <a:spcPts val="480"/>
              </a:spcBef>
              <a:buSzPct val="88000"/>
              <a:buFont typeface="Arial" panose="020B0604020202020204" pitchFamily="34" charset="0"/>
              <a:buNone/>
              <a:defRPr sz="2399" b="1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12845" indent="0" algn="l" defTabSz="914347" rtl="0" eaLnBrk="1" latinLnBrk="0" hangingPunct="1">
              <a:lnSpc>
                <a:spcPct val="90000"/>
              </a:lnSpc>
              <a:spcBef>
                <a:spcPts val="480"/>
              </a:spcBef>
              <a:buSzPct val="88000"/>
              <a:buFont typeface="Arial" panose="020B0604020202020204" pitchFamily="34" charset="0"/>
              <a:buNone/>
              <a:defRPr sz="2399" b="1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53" indent="-228587" algn="l" defTabSz="91434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26" indent="-228587" algn="l" defTabSz="91434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00" indent="-228587" algn="l" defTabSz="91434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73" indent="-228587" algn="l" defTabSz="91434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800" dirty="0"/>
              <a:t>Name</a:t>
            </a:r>
          </a:p>
        </p:txBody>
      </p:sp>
      <p:sp>
        <p:nvSpPr>
          <p:cNvPr id="7" name="Rectangle 5"/>
          <p:cNvSpPr txBox="1">
            <a:spLocks noChangeArrowheads="1"/>
          </p:cNvSpPr>
          <p:nvPr/>
        </p:nvSpPr>
        <p:spPr>
          <a:xfrm>
            <a:off x="3530600" y="4443413"/>
            <a:ext cx="3765550" cy="17526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0" tIns="0" rIns="0" bIns="0" rtlCol="0">
            <a:normAutofit/>
          </a:bodyPr>
          <a:lstStyle>
            <a:lvl1pPr marL="271448" indent="-271448" algn="l" defTabSz="914347" rtl="0" eaLnBrk="1" latinLnBrk="0" hangingPunct="1">
              <a:lnSpc>
                <a:spcPct val="90000"/>
              </a:lnSpc>
              <a:spcBef>
                <a:spcPts val="480"/>
              </a:spcBef>
              <a:buSzPct val="88000"/>
              <a:buFontTx/>
              <a:buBlip>
                <a:blip r:embed="rId3"/>
              </a:buBlip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7027" indent="-271448" algn="l" defTabSz="914347" rtl="0" eaLnBrk="1" latinLnBrk="0" hangingPunct="1">
              <a:lnSpc>
                <a:spcPct val="90000"/>
              </a:lnSpc>
              <a:spcBef>
                <a:spcPts val="480"/>
              </a:spcBef>
              <a:buSzPct val="88000"/>
              <a:buFontTx/>
              <a:buBlip>
                <a:blip r:embed="rId3"/>
              </a:buBlip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82606" indent="-265098" algn="l" defTabSz="898472" rtl="0" eaLnBrk="1" latinLnBrk="0" hangingPunct="1">
              <a:lnSpc>
                <a:spcPct val="90000"/>
              </a:lnSpc>
              <a:spcBef>
                <a:spcPts val="480"/>
              </a:spcBef>
              <a:buSzPct val="88000"/>
              <a:buFontTx/>
              <a:buBlip>
                <a:blip r:embed="rId3"/>
              </a:buBlip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44535" indent="-271448" algn="l" defTabSz="914347" rtl="0" eaLnBrk="1" latinLnBrk="0" hangingPunct="1">
              <a:lnSpc>
                <a:spcPct val="90000"/>
              </a:lnSpc>
              <a:spcBef>
                <a:spcPts val="480"/>
              </a:spcBef>
              <a:buSzPct val="88000"/>
              <a:buFontTx/>
              <a:buBlip>
                <a:blip r:embed="rId3"/>
              </a:buBlip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00114" indent="-265098" algn="l" defTabSz="914347" rtl="0" eaLnBrk="1" latinLnBrk="0" hangingPunct="1">
              <a:lnSpc>
                <a:spcPct val="90000"/>
              </a:lnSpc>
              <a:spcBef>
                <a:spcPts val="480"/>
              </a:spcBef>
              <a:buSzPct val="88000"/>
              <a:buFontTx/>
              <a:buBlip>
                <a:blip r:embed="rId3"/>
              </a:buBlip>
              <a:defRPr sz="1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53" indent="-228587" algn="l" defTabSz="91434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26" indent="-228587" algn="l" defTabSz="91434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00" indent="-228587" algn="l" defTabSz="91434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73" indent="-228587" algn="l" defTabSz="91434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</a:pPr>
            <a:r>
              <a:rPr lang="de-DE" altLang="de-DE" sz="3200" i="1" dirty="0">
                <a:solidFill>
                  <a:srgbClr val="FF0000"/>
                </a:solidFill>
              </a:rPr>
              <a:t>Die Bilder sind entsprechend dem Thema frei wählbar</a:t>
            </a:r>
          </a:p>
        </p:txBody>
      </p:sp>
    </p:spTree>
    <p:extLst>
      <p:ext uri="{BB962C8B-B14F-4D97-AF65-F5344CB8AC3E}">
        <p14:creationId xmlns:p14="http://schemas.microsoft.com/office/powerpoint/2010/main" val="3339211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Eventuell hier noch Folien mit Bildern, Diagrammen, Tabellen, … falls während der Diskussion nach dem Vortrag noch Fragen aufkommen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Backup-Folien</a:t>
            </a:r>
          </a:p>
        </p:txBody>
      </p:sp>
    </p:spTree>
    <p:extLst>
      <p:ext uri="{BB962C8B-B14F-4D97-AF65-F5344CB8AC3E}">
        <p14:creationId xmlns:p14="http://schemas.microsoft.com/office/powerpoint/2010/main" val="26447152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1143000"/>
            <a:ext cx="9144000" cy="1143000"/>
          </a:xfrm>
        </p:spPr>
        <p:txBody>
          <a:bodyPr>
            <a:normAutofit fontScale="90000"/>
          </a:bodyPr>
          <a:lstStyle/>
          <a:p>
            <a:pPr algn="ctr"/>
            <a:br>
              <a:rPr lang="de-DE" altLang="de-DE" sz="4000"/>
            </a:br>
            <a:r>
              <a:rPr lang="de-DE" altLang="de-DE" sz="4000"/>
              <a:t>Thema</a:t>
            </a:r>
            <a:br>
              <a:rPr lang="de-DE" altLang="de-DE" sz="4000"/>
            </a:br>
            <a:endParaRPr lang="de-DE" altLang="de-DE" sz="4000"/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0" y="2286000"/>
            <a:ext cx="9144000" cy="2971800"/>
          </a:xfrm>
        </p:spPr>
        <p:txBody>
          <a:bodyPr/>
          <a:lstStyle/>
          <a:p>
            <a:endParaRPr lang="de-DE" altLang="de-DE" sz="1800"/>
          </a:p>
          <a:p>
            <a:pPr algn="ctr">
              <a:buFontTx/>
              <a:buNone/>
            </a:pPr>
            <a:r>
              <a:rPr lang="de-DE" altLang="de-DE" sz="3600"/>
              <a:t>Überschrift</a:t>
            </a:r>
          </a:p>
          <a:p>
            <a:pPr algn="ctr">
              <a:buFontTx/>
              <a:buNone/>
            </a:pPr>
            <a:endParaRPr lang="de-DE" altLang="de-DE" sz="3600"/>
          </a:p>
          <a:p>
            <a:pPr algn="ctr">
              <a:buFontTx/>
              <a:buNone/>
            </a:pPr>
            <a:r>
              <a:rPr lang="de-DE" altLang="de-DE" sz="3200"/>
              <a:t>Vorname Nachname</a:t>
            </a:r>
          </a:p>
          <a:p>
            <a:pPr>
              <a:buFontTx/>
              <a:buNone/>
            </a:pPr>
            <a:endParaRPr lang="de-DE" altLang="de-DE" sz="3200"/>
          </a:p>
        </p:txBody>
      </p:sp>
      <p:graphicFrame>
        <p:nvGraphicFramePr>
          <p:cNvPr id="4101" name="Object 4"/>
          <p:cNvGraphicFramePr>
            <a:graphicFrameLocks noChangeAspect="1"/>
          </p:cNvGraphicFramePr>
          <p:nvPr/>
        </p:nvGraphicFramePr>
        <p:xfrm>
          <a:off x="6553201" y="5410201"/>
          <a:ext cx="817563" cy="815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2" imgW="817857" imgH="815843" progId="CorelDraw.Graphic.8">
                  <p:embed/>
                </p:oleObj>
              </mc:Choice>
              <mc:Fallback>
                <p:oleObj name="CorelDRAW" r:id="rId2" imgW="817857" imgH="815843" progId="CorelDraw.Graphic.8">
                  <p:embed/>
                  <p:pic>
                    <p:nvPicPr>
                      <p:cNvPr id="4101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3201" y="5410201"/>
                        <a:ext cx="817563" cy="815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102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6426" y="5486401"/>
            <a:ext cx="9525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en-US" noProof="0" smtClean="0"/>
              <a:t>2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7296624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Name und Titel in Fußzeile über Folienmaster ändern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en-US" noProof="0" smtClean="0"/>
              <a:t>3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8317038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z="3200" dirty="0"/>
              <a:t>Beispiele für Aufzählungen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Clr>
                <a:srgbClr val="FF0000"/>
              </a:buClr>
            </a:pPr>
            <a:r>
              <a:rPr lang="de-DE" altLang="de-DE" sz="2800" dirty="0"/>
              <a:t>Punkt 1</a:t>
            </a:r>
          </a:p>
          <a:p>
            <a:pPr lvl="1">
              <a:buClr>
                <a:srgbClr val="FF0000"/>
              </a:buClr>
            </a:pPr>
            <a:r>
              <a:rPr lang="de-DE" altLang="de-DE" sz="2599" dirty="0"/>
              <a:t>Punkt 2 (mit TAB einrücken)</a:t>
            </a:r>
          </a:p>
          <a:p>
            <a:pPr lvl="2">
              <a:buClr>
                <a:srgbClr val="FF0000"/>
              </a:buClr>
            </a:pPr>
            <a:r>
              <a:rPr lang="de-DE" altLang="de-DE" sz="2300" dirty="0"/>
              <a:t>...</a:t>
            </a:r>
          </a:p>
          <a:p>
            <a:pPr lvl="1">
              <a:buClr>
                <a:srgbClr val="FF0000"/>
              </a:buClr>
            </a:pPr>
            <a:r>
              <a:rPr lang="de-DE" altLang="de-DE" sz="2599" dirty="0"/>
              <a:t>Mit </a:t>
            </a:r>
            <a:r>
              <a:rPr lang="de-DE" altLang="de-DE" sz="2599" dirty="0" err="1"/>
              <a:t>Shift+TAB</a:t>
            </a:r>
            <a:r>
              <a:rPr lang="de-DE" altLang="de-DE" sz="2599" dirty="0"/>
              <a:t> eine Ebene zurück		</a:t>
            </a:r>
          </a:p>
          <a:p>
            <a:pPr>
              <a:buClr>
                <a:srgbClr val="FF0000"/>
              </a:buClr>
            </a:pPr>
            <a:r>
              <a:rPr lang="de-DE" altLang="de-DE" sz="2800" dirty="0"/>
              <a:t>Text linksbündig ausrichten</a:t>
            </a:r>
          </a:p>
          <a:p>
            <a:pPr>
              <a:buClr>
                <a:srgbClr val="FF0000"/>
              </a:buClr>
            </a:pPr>
            <a:r>
              <a:rPr lang="de-DE" altLang="de-DE" sz="2800" dirty="0"/>
              <a:t>Bilder rechtsbündig ausrichten</a:t>
            </a:r>
          </a:p>
          <a:p>
            <a:pPr>
              <a:buClr>
                <a:srgbClr val="FF0000"/>
              </a:buClr>
              <a:buFontTx/>
              <a:buNone/>
            </a:pPr>
            <a:endParaRPr lang="de-DE" altLang="de-DE" sz="2800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en-US" noProof="0" smtClean="0"/>
              <a:t>4</a:t>
            </a:fld>
            <a:endParaRPr lang="en-US" noProof="0" dirty="0"/>
          </a:p>
        </p:txBody>
      </p:sp>
      <p:pic>
        <p:nvPicPr>
          <p:cNvPr id="7" name="Picture 2" descr="PIC0004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8251" y="1583512"/>
            <a:ext cx="4327812" cy="3462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16094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de-DE" altLang="de-DE" sz="2800" dirty="0"/>
          </a:p>
          <a:p>
            <a:pPr marL="0" indent="0">
              <a:buNone/>
            </a:pPr>
            <a:endParaRPr lang="de-DE" altLang="de-DE" sz="2800" dirty="0"/>
          </a:p>
          <a:p>
            <a:pPr marL="0" indent="0">
              <a:buClr>
                <a:srgbClr val="FF0000"/>
              </a:buClr>
              <a:buNone/>
            </a:pPr>
            <a:endParaRPr lang="de-DE" altLang="de-DE" sz="2800" dirty="0"/>
          </a:p>
          <a:p>
            <a:pPr marL="0" indent="0">
              <a:buClr>
                <a:srgbClr val="FF0000"/>
              </a:buClr>
              <a:buNone/>
            </a:pPr>
            <a:endParaRPr lang="de-DE" altLang="de-DE" sz="2800" dirty="0"/>
          </a:p>
          <a:p>
            <a:pPr marL="0" indent="0">
              <a:buClr>
                <a:srgbClr val="FF0000"/>
              </a:buClr>
              <a:buNone/>
            </a:pPr>
            <a:r>
              <a:rPr lang="de-DE" altLang="de-DE" sz="2800" dirty="0"/>
              <a:t>Ggf. kann ein Hinweis unter der Formel eingeführt werden.</a:t>
            </a:r>
          </a:p>
          <a:p>
            <a:pPr marL="0" indent="0">
              <a:buClr>
                <a:srgbClr val="FF0000"/>
              </a:buClr>
              <a:buNone/>
            </a:pPr>
            <a:endParaRPr lang="de-DE" altLang="de-DE" sz="2800" dirty="0"/>
          </a:p>
          <a:p>
            <a:pPr marL="0" indent="0">
              <a:buClr>
                <a:srgbClr val="FF0000"/>
              </a:buClr>
              <a:buNone/>
            </a:pPr>
            <a:endParaRPr lang="de-DE" altLang="de-DE" sz="2800" dirty="0"/>
          </a:p>
          <a:p>
            <a:pPr marL="0" indent="0">
              <a:buClr>
                <a:srgbClr val="FF0000"/>
              </a:buClr>
              <a:buNone/>
            </a:pPr>
            <a:endParaRPr lang="de-DE" altLang="de-DE" sz="2800" dirty="0"/>
          </a:p>
          <a:p>
            <a:pPr marL="0" indent="0">
              <a:buClr>
                <a:srgbClr val="FF0000"/>
              </a:buClr>
              <a:buNone/>
            </a:pPr>
            <a:endParaRPr lang="de-DE" altLang="de-DE" sz="2800" dirty="0"/>
          </a:p>
          <a:p>
            <a:pPr marL="0" indent="0">
              <a:buClr>
                <a:srgbClr val="FF0000"/>
              </a:buClr>
              <a:buNone/>
            </a:pPr>
            <a:endParaRPr lang="de-DE" altLang="de-DE" sz="2800" dirty="0"/>
          </a:p>
        </p:txBody>
      </p:sp>
      <p:sp>
        <p:nvSpPr>
          <p:cNvPr id="6147" name="Rectangle 5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altLang="de-DE" sz="3200" dirty="0"/>
              <a:t>Beispiele für Darstellung von Formeln: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en-US" noProof="0" smtClean="0"/>
              <a:t>5</a:t>
            </a:fld>
            <a:endParaRPr lang="en-US" noProof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49" name="Object 3"/>
              <p:cNvSpPr txBox="1"/>
              <p:nvPr/>
            </p:nvSpPr>
            <p:spPr bwMode="auto">
              <a:xfrm>
                <a:off x="2141538" y="2092325"/>
                <a:ext cx="8061325" cy="72072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de-DE" sz="32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d</m:t>
                          </m:r>
                        </m:sub>
                      </m:sSub>
                      <m:r>
                        <a:rPr lang="de-DE" sz="32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de-DE" sz="32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max</m:t>
                      </m:r>
                      <m:d>
                        <m:dPr>
                          <m:begChr m:val="{"/>
                          <m:endChr m:val="}"/>
                          <m:ctrlPr>
                            <a:rPr lang="de-DE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m:rPr>
                                  <m:nor/>
                                </m:rPr>
                                <a:rPr lang="de-DE" sz="3200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t</m:t>
                              </m:r>
                              <m:r>
                                <m:rPr>
                                  <m:nor/>
                                </m:rPr>
                                <a:rPr lang="de-DE" sz="3200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m:rPr>
                                  <m:nor/>
                                </m:rPr>
                                <a:rPr lang="de-DE" sz="3200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d</m:t>
                              </m:r>
                            </m:sub>
                          </m:sSub>
                          <m:r>
                            <a:rPr lang="de-DE" sz="32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m:rPr>
                              <m:nor/>
                            </m:rPr>
                            <a:rPr lang="de-DE" sz="32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0,5</m:t>
                          </m:r>
                          <m:r>
                            <a:rPr lang="de-DE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sSub>
                            <m:sSubPr>
                              <m:ctrlPr>
                                <a:rPr lang="de-DE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m:rPr>
                                  <m:nor/>
                                </m:rPr>
                                <a:rPr lang="de-DE" sz="3200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c</m:t>
                              </m:r>
                              <m:r>
                                <m:rPr>
                                  <m:nor/>
                                </m:rPr>
                                <a:rPr lang="de-DE" sz="3200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m:rPr>
                                  <m:nor/>
                                </m:rPr>
                                <a:rPr lang="de-DE" sz="3200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d</m:t>
                              </m:r>
                            </m:sub>
                          </m:sSub>
                          <m:r>
                            <a:rPr lang="de-DE" sz="32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;</m:t>
                          </m:r>
                          <m:sSub>
                            <m:sSubPr>
                              <m:ctrlPr>
                                <a:rPr lang="de-DE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m:rPr>
                                  <m:nor/>
                                </m:rPr>
                                <a:rPr lang="de-DE" sz="3200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c</m:t>
                              </m:r>
                              <m:r>
                                <m:rPr>
                                  <m:nor/>
                                </m:rPr>
                                <a:rPr lang="de-DE" sz="3200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m:rPr>
                                  <m:nor/>
                                </m:rPr>
                                <a:rPr lang="de-DE" sz="3200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d</m:t>
                              </m:r>
                            </m:sub>
                          </m:sSub>
                          <m:r>
                            <a:rPr lang="de-DE" sz="32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m:rPr>
                              <m:nor/>
                            </m:rPr>
                            <a:rPr lang="de-DE" sz="32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0,5</m:t>
                          </m:r>
                          <m:r>
                            <a:rPr lang="de-DE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sSub>
                            <m:sSubPr>
                              <m:ctrlPr>
                                <a:rPr lang="de-DE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m:rPr>
                                  <m:nor/>
                                </m:rPr>
                                <a:rPr lang="de-DE" sz="3200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t</m:t>
                              </m:r>
                              <m:r>
                                <m:rPr>
                                  <m:nor/>
                                </m:rPr>
                                <a:rPr lang="de-DE" sz="3200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m:rPr>
                                  <m:nor/>
                                </m:rPr>
                                <a:rPr lang="de-DE" sz="3200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d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de-DE" sz="3200" dirty="0"/>
              </a:p>
            </p:txBody>
          </p:sp>
        </mc:Choice>
        <mc:Fallback xmlns="">
          <p:sp>
            <p:nvSpPr>
              <p:cNvPr id="6149" name="Object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41538" y="2092325"/>
                <a:ext cx="8061325" cy="720725"/>
              </a:xfrm>
              <a:prstGeom prst="rect">
                <a:avLst/>
              </a:prstGeom>
              <a:blipFill>
                <a:blip r:embed="rId2"/>
                <a:stretch>
                  <a:fillRect b="-7627"/>
                </a:stretch>
              </a:blipFill>
              <a:ln>
                <a:noFill/>
              </a:ln>
              <a:effectLst/>
              <a:extLst/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feld 6">
                <a:extLst>
                  <a:ext uri="{FF2B5EF4-FFF2-40B4-BE49-F238E27FC236}">
                    <a16:creationId xmlns:a16="http://schemas.microsoft.com/office/drawing/2014/main" id="{2A2A2814-93EA-46E2-AA9B-2265A0E9A4C9}"/>
                  </a:ext>
                </a:extLst>
              </p:cNvPr>
              <p:cNvSpPr txBox="1"/>
              <p:nvPr/>
            </p:nvSpPr>
            <p:spPr>
              <a:xfrm>
                <a:off x="2881689" y="4291791"/>
                <a:ext cx="6428622" cy="145586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>
                <a:defPPr>
                  <a:defRPr lang="en-US"/>
                </a:defPPr>
                <a:lvl1pPr>
                  <a:defRPr sz="3200" i="1">
                    <a:solidFill>
                      <a:srgbClr val="000000"/>
                    </a:solidFill>
                    <a:latin typeface="Cambria Math" panose="02040503050406030204" pitchFamily="18" charset="0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i="1"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de-DE" i="0">
                              <a:latin typeface="Cambria Math" panose="02040503050406030204" pitchFamily="18" charset="0"/>
                            </a:rPr>
                            <m:t>H</m:t>
                          </m:r>
                        </m:sub>
                      </m:sSub>
                      <m:r>
                        <a:rPr lang="de-DE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de-DE" i="0">
                                  <a:latin typeface="Cambria Math" panose="02040503050406030204" pitchFamily="18" charset="0"/>
                                </a:rPr>
                                <m:t>Ed</m:t>
                              </m:r>
                            </m:sub>
                          </m:sSub>
                          <m:r>
                            <a:rPr lang="de-DE">
                              <a:latin typeface="Cambria Math" panose="02040503050406030204" pitchFamily="18" charset="0"/>
                            </a:rPr>
                            <m:t>⋅</m:t>
                          </m:r>
                          <m:sSub>
                            <m:sSub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de-DE" i="0">
                                  <a:latin typeface="Cambria Math" panose="02040503050406030204" pitchFamily="18" charset="0"/>
                                </a:rPr>
                                <m:t>y</m:t>
                              </m:r>
                              <m:r>
                                <a:rPr lang="de-DE" b="0" i="0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m:rPr>
                                  <m:sty m:val="p"/>
                                </m:rPr>
                                <a:rPr lang="de-DE" b="0" i="0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de-DE" i="0">
                                  <a:latin typeface="Cambria Math" panose="02040503050406030204" pitchFamily="18" charset="0"/>
                                </a:rPr>
                                <m:t>y</m:t>
                              </m:r>
                              <m:r>
                                <a:rPr lang="de-DE" b="0" i="0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m:rPr>
                                  <m:sty m:val="p"/>
                                </m:rPr>
                                <a:rPr lang="de-DE" b="0" i="0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sub>
                          </m:sSub>
                          <m:r>
                            <a:rPr lang="de-DE">
                              <a:latin typeface="Cambria Math" panose="02040503050406030204" pitchFamily="18" charset="0"/>
                            </a:rPr>
                            <m:t>⋅</m:t>
                          </m:r>
                          <m:sSub>
                            <m:sSub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de-DE" b="0" i="0" smtClean="0">
                                  <a:latin typeface="Cambria Math" panose="02040503050406030204" pitchFamily="18" charset="0"/>
                                </a:rPr>
                                <m:t>eff</m:t>
                              </m:r>
                            </m:sub>
                          </m:sSub>
                          <m:r>
                            <a:rPr lang="de-DE">
                              <a:latin typeface="Cambria Math" panose="02040503050406030204" pitchFamily="18" charset="0"/>
                            </a:rPr>
                            <m:t>⋅</m:t>
                          </m:r>
                          <m:sSub>
                            <m:sSub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de-DE" i="0">
                                  <a:latin typeface="Cambria Math" panose="02040503050406030204" pitchFamily="18" charset="0"/>
                                </a:rPr>
                                <m:t>cr</m:t>
                              </m:r>
                            </m:sub>
                          </m:sSub>
                        </m:den>
                      </m:f>
                      <m:r>
                        <a:rPr lang="de-DE">
                          <a:latin typeface="Cambria Math" panose="02040503050406030204" pitchFamily="18" charset="0"/>
                        </a:rPr>
                        <m:t> ≤</m:t>
                      </m:r>
                      <m:f>
                        <m:f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de-DE" i="0">
                                  <a:latin typeface="Cambria Math" panose="02040503050406030204" pitchFamily="18" charset="0"/>
                                </a:rPr>
                                <m:t>v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>
                                  <a:latin typeface="Cambria Math" panose="02040503050406030204" pitchFamily="18" charset="0"/>
                                </a:rPr>
                                <m:t>γ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de-DE" i="0">
                                  <a:latin typeface="Cambria Math" panose="02040503050406030204" pitchFamily="18" charset="0"/>
                                </a:rPr>
                                <m:t>M</m:t>
                              </m:r>
                              <m:r>
                                <a:rPr lang="de-DE" i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m:rPr>
                                  <m:sty m:val="p"/>
                                </m:rPr>
                                <a:rPr lang="de-DE" i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sub>
                          </m:sSub>
                        </m:den>
                      </m:f>
                      <m:r>
                        <a:rPr lang="de-DE"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de-DE" i="0">
                              <a:latin typeface="Cambria Math" panose="02040503050406030204" pitchFamily="18" charset="0"/>
                            </a:rPr>
                            <m:t>mod</m:t>
                          </m:r>
                        </m:sub>
                      </m:sSub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7" name="Textfeld 6">
                <a:extLst>
                  <a:ext uri="{FF2B5EF4-FFF2-40B4-BE49-F238E27FC236}">
                    <a16:creationId xmlns:a16="http://schemas.microsoft.com/office/drawing/2014/main" id="{2A2A2814-93EA-46E2-AA9B-2265A0E9A4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1689" y="4291791"/>
                <a:ext cx="6428622" cy="14558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649230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533400" y="1583512"/>
            <a:ext cx="11125200" cy="448647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71448" indent="-271448" algn="l" defTabSz="914347" rtl="0" eaLnBrk="1" latinLnBrk="0" hangingPunct="1">
              <a:lnSpc>
                <a:spcPct val="90000"/>
              </a:lnSpc>
              <a:spcBef>
                <a:spcPts val="480"/>
              </a:spcBef>
              <a:buSzPct val="88000"/>
              <a:buFontTx/>
              <a:buBlip>
                <a:blip r:embed="rId2"/>
              </a:buBlip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7027" indent="-271448" algn="l" defTabSz="914347" rtl="0" eaLnBrk="1" latinLnBrk="0" hangingPunct="1">
              <a:lnSpc>
                <a:spcPct val="90000"/>
              </a:lnSpc>
              <a:spcBef>
                <a:spcPts val="480"/>
              </a:spcBef>
              <a:buSzPct val="88000"/>
              <a:buFontTx/>
              <a:buBlip>
                <a:blip r:embed="rId2"/>
              </a:buBlip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82606" indent="-265098" algn="l" defTabSz="898472" rtl="0" eaLnBrk="1" latinLnBrk="0" hangingPunct="1">
              <a:lnSpc>
                <a:spcPct val="90000"/>
              </a:lnSpc>
              <a:spcBef>
                <a:spcPts val="480"/>
              </a:spcBef>
              <a:buSzPct val="88000"/>
              <a:buFontTx/>
              <a:buBlip>
                <a:blip r:embed="rId2"/>
              </a:buBlip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44535" indent="-271448" algn="l" defTabSz="914347" rtl="0" eaLnBrk="1" latinLnBrk="0" hangingPunct="1">
              <a:lnSpc>
                <a:spcPct val="90000"/>
              </a:lnSpc>
              <a:spcBef>
                <a:spcPts val="480"/>
              </a:spcBef>
              <a:buSzPct val="88000"/>
              <a:buFontTx/>
              <a:buBlip>
                <a:blip r:embed="rId2"/>
              </a:buBlip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00114" indent="-265098" algn="l" defTabSz="914347" rtl="0" eaLnBrk="1" latinLnBrk="0" hangingPunct="1">
              <a:lnSpc>
                <a:spcPct val="90000"/>
              </a:lnSpc>
              <a:spcBef>
                <a:spcPts val="480"/>
              </a:spcBef>
              <a:buSzPct val="88000"/>
              <a:buFontTx/>
              <a:buBlip>
                <a:blip r:embed="rId2"/>
              </a:buBlip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53" indent="-228587" algn="l" defTabSz="91434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26" indent="-228587" algn="l" defTabSz="91434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00" indent="-228587" algn="l" defTabSz="91434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73" indent="-228587" algn="l" defTabSz="91434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FF0000"/>
              </a:buClr>
            </a:pPr>
            <a:r>
              <a:rPr lang="de-DE" altLang="de-DE" sz="2800" dirty="0"/>
              <a:t>ggf. mit zusätzlichen Elementen </a:t>
            </a:r>
            <a:br>
              <a:rPr lang="de-DE" altLang="de-DE" sz="2800" dirty="0"/>
            </a:br>
            <a:r>
              <a:rPr lang="de-DE" altLang="de-DE" sz="2800" dirty="0"/>
              <a:t>z.B. Pfeil</a:t>
            </a:r>
          </a:p>
          <a:p>
            <a:pPr>
              <a:buClr>
                <a:srgbClr val="FF0000"/>
              </a:buClr>
            </a:pPr>
            <a:r>
              <a:rPr lang="de-DE" altLang="de-DE" sz="2800" dirty="0"/>
              <a:t>Bilder rechtsbündig ausrichten</a:t>
            </a:r>
          </a:p>
          <a:p>
            <a:pPr>
              <a:buClr>
                <a:srgbClr val="FF0000"/>
              </a:buClr>
              <a:buFontTx/>
              <a:buNone/>
            </a:pPr>
            <a:endParaRPr lang="de-DE" altLang="de-DE" sz="2800" dirty="0"/>
          </a:p>
        </p:txBody>
      </p:sp>
      <p:pic>
        <p:nvPicPr>
          <p:cNvPr id="7171" name="Picture 2" descr="PIC0004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6663" y="1583512"/>
            <a:ext cx="5359400" cy="428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altLang="de-DE" sz="3200" dirty="0"/>
              <a:t>Darstellung von Bildern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de-DE" smtClean="0"/>
              <a:t>6</a:t>
            </a:fld>
            <a:endParaRPr lang="de-DE"/>
          </a:p>
        </p:txBody>
      </p:sp>
      <p:sp>
        <p:nvSpPr>
          <p:cNvPr id="7173" name="Line 4"/>
          <p:cNvSpPr>
            <a:spLocks noChangeShapeType="1"/>
          </p:cNvSpPr>
          <p:nvPr/>
        </p:nvSpPr>
        <p:spPr bwMode="auto">
          <a:xfrm>
            <a:off x="10812463" y="1888312"/>
            <a:ext cx="0" cy="22098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556273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Quellenangabe bei fremden Bildern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en-US" noProof="0" smtClean="0"/>
              <a:t>7</a:t>
            </a:fld>
            <a:endParaRPr lang="en-US" noProof="0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4310" y="1592190"/>
            <a:ext cx="2476457" cy="4042421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2159" y="1580322"/>
            <a:ext cx="2298749" cy="4042800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51934" y="1592062"/>
            <a:ext cx="2319223" cy="4042800"/>
          </a:xfrm>
          <a:prstGeom prst="rect">
            <a:avLst/>
          </a:prstGeom>
        </p:spPr>
      </p:pic>
      <p:pic>
        <p:nvPicPr>
          <p:cNvPr id="8" name="Picture 2" descr="DBU-Leuchtturm-aus-Holz-46325535.jpg (1500×960)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689130" y="1577387"/>
            <a:ext cx="1974582" cy="404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platzhalter 8"/>
          <p:cNvSpPr txBox="1">
            <a:spLocks/>
          </p:cNvSpPr>
          <p:nvPr/>
        </p:nvSpPr>
        <p:spPr>
          <a:xfrm rot="16200000">
            <a:off x="9122374" y="3556300"/>
            <a:ext cx="4492597" cy="540894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609356" rtl="0" eaLnBrk="1" latinLnBrk="0" hangingPunct="1"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356" algn="l" defTabSz="609356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712" algn="l" defTabSz="609356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068" algn="l" defTabSz="609356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425" algn="l" defTabSz="609356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6781" algn="l" defTabSz="609356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137" algn="l" defTabSz="609356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5493" algn="l" defTabSz="609356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4849" algn="l" defTabSz="609356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050" b="0" dirty="0">
                <a:solidFill>
                  <a:schemeClr val="bg1">
                    <a:lumMod val="65000"/>
                  </a:schemeClr>
                </a:solidFill>
              </a:rPr>
              <a:t>Quelle: Bernd Borchardt - </a:t>
            </a:r>
            <a:r>
              <a:rPr lang="de-DE" sz="1050" b="0" dirty="0" err="1">
                <a:solidFill>
                  <a:schemeClr val="bg1">
                    <a:lumMod val="65000"/>
                  </a:schemeClr>
                </a:solidFill>
              </a:rPr>
              <a:t>Skaio</a:t>
            </a:r>
            <a:r>
              <a:rPr lang="de-DE" sz="1050" b="0" dirty="0">
                <a:solidFill>
                  <a:schemeClr val="bg1">
                    <a:lumMod val="65000"/>
                  </a:schemeClr>
                </a:solidFill>
              </a:rPr>
              <a:t> Heilbronn / Alexander </a:t>
            </a:r>
            <a:r>
              <a:rPr lang="de-DE" sz="1050" b="0" dirty="0" err="1">
                <a:solidFill>
                  <a:schemeClr val="bg1">
                    <a:lumMod val="65000"/>
                  </a:schemeClr>
                </a:solidFill>
              </a:rPr>
              <a:t>Migl</a:t>
            </a:r>
            <a:r>
              <a:rPr lang="de-DE" sz="1050" b="0" dirty="0">
                <a:solidFill>
                  <a:schemeClr val="bg1">
                    <a:lumMod val="65000"/>
                  </a:schemeClr>
                </a:solidFill>
              </a:rPr>
              <a:t> - </a:t>
            </a:r>
            <a:r>
              <a:rPr lang="de-DE" sz="1050" b="0" dirty="0" err="1">
                <a:solidFill>
                  <a:schemeClr val="bg1">
                    <a:lumMod val="65000"/>
                  </a:schemeClr>
                </a:solidFill>
              </a:rPr>
              <a:t>HoHo</a:t>
            </a:r>
            <a:r>
              <a:rPr lang="de-DE" sz="1050" b="0" dirty="0">
                <a:solidFill>
                  <a:schemeClr val="bg1">
                    <a:lumMod val="65000"/>
                  </a:schemeClr>
                </a:solidFill>
              </a:rPr>
              <a:t> Wien /  </a:t>
            </a:r>
            <a:br>
              <a:rPr lang="de-DE" sz="1050" b="0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de-DE" sz="1050" b="0" dirty="0">
                <a:solidFill>
                  <a:schemeClr val="bg1">
                    <a:lumMod val="65000"/>
                  </a:schemeClr>
                </a:solidFill>
              </a:rPr>
              <a:t>Peter W. Schmidt Architekten - Carl Pforzheim / Störmer Murphy </a:t>
            </a:r>
            <a:r>
              <a:rPr lang="de-DE" sz="1050" b="0" dirty="0" err="1">
                <a:solidFill>
                  <a:schemeClr val="bg1">
                    <a:lumMod val="65000"/>
                  </a:schemeClr>
                </a:solidFill>
              </a:rPr>
              <a:t>and</a:t>
            </a:r>
            <a:r>
              <a:rPr lang="de-DE" sz="1050" b="0" dirty="0">
                <a:solidFill>
                  <a:schemeClr val="bg1">
                    <a:lumMod val="65000"/>
                  </a:schemeClr>
                </a:solidFill>
              </a:rPr>
              <a:t> Partners – </a:t>
            </a:r>
            <a:r>
              <a:rPr lang="de-DE" sz="1050" b="0" dirty="0" err="1">
                <a:solidFill>
                  <a:schemeClr val="bg1">
                    <a:lumMod val="65000"/>
                  </a:schemeClr>
                </a:solidFill>
              </a:rPr>
              <a:t>Baakenhafen</a:t>
            </a:r>
            <a:r>
              <a:rPr lang="de-DE" sz="1050" b="0" dirty="0">
                <a:solidFill>
                  <a:schemeClr val="bg1">
                    <a:lumMod val="65000"/>
                  </a:schemeClr>
                </a:solidFill>
              </a:rPr>
              <a:t> HH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1028054" y="5614444"/>
            <a:ext cx="98459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Quellenangabe bei Bildern/Diagrammen/Tabellen aus dem Internet</a:t>
            </a:r>
          </a:p>
        </p:txBody>
      </p:sp>
      <p:sp>
        <p:nvSpPr>
          <p:cNvPr id="11" name="Pfeil nach rechts 10"/>
          <p:cNvSpPr/>
          <p:nvPr/>
        </p:nvSpPr>
        <p:spPr>
          <a:xfrm>
            <a:off x="528000" y="5680850"/>
            <a:ext cx="486826" cy="332069"/>
          </a:xfrm>
          <a:prstGeom prst="rightArrow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852552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9229" name="Rectangle 108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altLang="de-DE" sz="3200" dirty="0"/>
              <a:t>Darstellung von Holz und Verbindungen</a:t>
            </a:r>
          </a:p>
        </p:txBody>
      </p:sp>
      <p:sp>
        <p:nvSpPr>
          <p:cNvPr id="9230" name="Rectangle 109"/>
          <p:cNvSpPr>
            <a:spLocks noChangeArrowheads="1"/>
          </p:cNvSpPr>
          <p:nvPr/>
        </p:nvSpPr>
        <p:spPr bwMode="auto">
          <a:xfrm>
            <a:off x="6477000" y="1752600"/>
            <a:ext cx="32766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90575" indent="-314325" eaLnBrk="0" hangingPunct="0">
              <a:spcBef>
                <a:spcPct val="20000"/>
              </a:spcBef>
              <a:buBlip>
                <a:blip r:embed="rId4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09675" indent="-276225" eaLnBrk="0" hangingPunct="0">
              <a:spcBef>
                <a:spcPct val="20000"/>
              </a:spcBef>
              <a:buBlip>
                <a:blip r:embed="rId5"/>
              </a:buBlip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57350" indent="-276225" eaLnBrk="0" hangingPunct="0">
              <a:spcBef>
                <a:spcPct val="20000"/>
              </a:spcBef>
              <a:buBlip>
                <a:blip r:embed="rId5"/>
              </a:buBlip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95500" indent="-276225" eaLnBrk="0" hangingPunct="0">
              <a:spcBef>
                <a:spcPct val="20000"/>
              </a:spcBef>
              <a:buBlip>
                <a:blip r:embed="rId5"/>
              </a:buBlip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52700" indent="-276225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09900" indent="-276225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67100" indent="-276225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24300" indent="-276225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de-DE" altLang="de-DE">
                <a:solidFill>
                  <a:schemeClr val="tx2"/>
                </a:solidFill>
              </a:rPr>
              <a:t>Versagensmechanismus   3</a:t>
            </a:r>
          </a:p>
        </p:txBody>
      </p:sp>
      <p:grpSp>
        <p:nvGrpSpPr>
          <p:cNvPr id="1005678" name="Group 110"/>
          <p:cNvGrpSpPr>
            <a:grpSpLocks/>
          </p:cNvGrpSpPr>
          <p:nvPr/>
        </p:nvGrpSpPr>
        <p:grpSpPr bwMode="auto">
          <a:xfrm>
            <a:off x="4572000" y="2484000"/>
            <a:ext cx="2133600" cy="3454400"/>
            <a:chOff x="1920" y="1564"/>
            <a:chExt cx="1344" cy="2176"/>
          </a:xfrm>
        </p:grpSpPr>
        <p:grpSp>
          <p:nvGrpSpPr>
            <p:cNvPr id="9239" name="Group 111"/>
            <p:cNvGrpSpPr>
              <a:grpSpLocks/>
            </p:cNvGrpSpPr>
            <p:nvPr/>
          </p:nvGrpSpPr>
          <p:grpSpPr bwMode="auto">
            <a:xfrm>
              <a:off x="1920" y="2194"/>
              <a:ext cx="673" cy="1546"/>
              <a:chOff x="1920" y="2199"/>
              <a:chExt cx="673" cy="1546"/>
            </a:xfrm>
          </p:grpSpPr>
          <p:grpSp>
            <p:nvGrpSpPr>
              <p:cNvPr id="9246" name="Group 112"/>
              <p:cNvGrpSpPr>
                <a:grpSpLocks/>
              </p:cNvGrpSpPr>
              <p:nvPr/>
            </p:nvGrpSpPr>
            <p:grpSpPr bwMode="auto">
              <a:xfrm>
                <a:off x="1969" y="2199"/>
                <a:ext cx="624" cy="1546"/>
                <a:chOff x="2208" y="2160"/>
                <a:chExt cx="624" cy="1546"/>
              </a:xfrm>
            </p:grpSpPr>
            <p:sp>
              <p:nvSpPr>
                <p:cNvPr id="9248" name="Freeform 113"/>
                <p:cNvSpPr>
                  <a:spLocks/>
                </p:cNvSpPr>
                <p:nvPr/>
              </p:nvSpPr>
              <p:spPr bwMode="auto">
                <a:xfrm>
                  <a:off x="2208" y="2160"/>
                  <a:ext cx="624" cy="1546"/>
                </a:xfrm>
                <a:custGeom>
                  <a:avLst/>
                  <a:gdLst>
                    <a:gd name="T0" fmla="*/ 0 w 1160"/>
                    <a:gd name="T1" fmla="*/ 0 h 1546"/>
                    <a:gd name="T2" fmla="*/ 0 w 1160"/>
                    <a:gd name="T3" fmla="*/ 1546 h 1546"/>
                    <a:gd name="T4" fmla="*/ 624 w 1160"/>
                    <a:gd name="T5" fmla="*/ 1546 h 1546"/>
                    <a:gd name="T6" fmla="*/ 624 w 1160"/>
                    <a:gd name="T7" fmla="*/ 0 h 1546"/>
                    <a:gd name="T8" fmla="*/ 0 w 1160"/>
                    <a:gd name="T9" fmla="*/ 0 h 154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160" h="1546">
                      <a:moveTo>
                        <a:pt x="0" y="0"/>
                      </a:moveTo>
                      <a:lnTo>
                        <a:pt x="0" y="1546"/>
                      </a:lnTo>
                      <a:lnTo>
                        <a:pt x="1160" y="1546"/>
                      </a:lnTo>
                      <a:lnTo>
                        <a:pt x="116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CC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9249" name="Freeform 114"/>
                <p:cNvSpPr>
                  <a:spLocks/>
                </p:cNvSpPr>
                <p:nvPr/>
              </p:nvSpPr>
              <p:spPr bwMode="auto">
                <a:xfrm>
                  <a:off x="2208" y="2640"/>
                  <a:ext cx="624" cy="96"/>
                </a:xfrm>
                <a:custGeom>
                  <a:avLst/>
                  <a:gdLst>
                    <a:gd name="T0" fmla="*/ 624 w 1157"/>
                    <a:gd name="T1" fmla="*/ 0 h 187"/>
                    <a:gd name="T2" fmla="*/ 0 w 1157"/>
                    <a:gd name="T3" fmla="*/ 0 h 187"/>
                    <a:gd name="T4" fmla="*/ 0 w 1157"/>
                    <a:gd name="T5" fmla="*/ 96 h 187"/>
                    <a:gd name="T6" fmla="*/ 624 w 1157"/>
                    <a:gd name="T7" fmla="*/ 96 h 187"/>
                    <a:gd name="T8" fmla="*/ 624 w 1157"/>
                    <a:gd name="T9" fmla="*/ 0 h 18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157" h="187">
                      <a:moveTo>
                        <a:pt x="1157" y="0"/>
                      </a:moveTo>
                      <a:lnTo>
                        <a:pt x="0" y="0"/>
                      </a:lnTo>
                      <a:lnTo>
                        <a:pt x="0" y="187"/>
                      </a:lnTo>
                      <a:lnTo>
                        <a:pt x="1157" y="187"/>
                      </a:lnTo>
                      <a:lnTo>
                        <a:pt x="1157" y="0"/>
                      </a:lnTo>
                      <a:close/>
                    </a:path>
                  </a:pathLst>
                </a:custGeom>
                <a:solidFill>
                  <a:srgbClr val="9966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9247" name="Line 115"/>
              <p:cNvSpPr>
                <a:spLocks noChangeShapeType="1"/>
              </p:cNvSpPr>
              <p:nvPr/>
            </p:nvSpPr>
            <p:spPr bwMode="auto">
              <a:xfrm flipV="1">
                <a:off x="1920" y="2727"/>
                <a:ext cx="240" cy="0"/>
              </a:xfrm>
              <a:prstGeom prst="line">
                <a:avLst/>
              </a:prstGeom>
              <a:noFill/>
              <a:ln w="1524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9240" name="Group 116"/>
            <p:cNvGrpSpPr>
              <a:grpSpLocks/>
            </p:cNvGrpSpPr>
            <p:nvPr/>
          </p:nvGrpSpPr>
          <p:grpSpPr bwMode="auto">
            <a:xfrm>
              <a:off x="2593" y="1564"/>
              <a:ext cx="671" cy="1546"/>
              <a:chOff x="2593" y="1564"/>
              <a:chExt cx="671" cy="1546"/>
            </a:xfrm>
          </p:grpSpPr>
          <p:grpSp>
            <p:nvGrpSpPr>
              <p:cNvPr id="9242" name="Group 117"/>
              <p:cNvGrpSpPr>
                <a:grpSpLocks/>
              </p:cNvGrpSpPr>
              <p:nvPr/>
            </p:nvGrpSpPr>
            <p:grpSpPr bwMode="auto">
              <a:xfrm rot="10800000">
                <a:off x="2593" y="1564"/>
                <a:ext cx="624" cy="1546"/>
                <a:chOff x="2208" y="2160"/>
                <a:chExt cx="624" cy="1546"/>
              </a:xfrm>
            </p:grpSpPr>
            <p:sp>
              <p:nvSpPr>
                <p:cNvPr id="9244" name="Freeform 118"/>
                <p:cNvSpPr>
                  <a:spLocks/>
                </p:cNvSpPr>
                <p:nvPr/>
              </p:nvSpPr>
              <p:spPr bwMode="auto">
                <a:xfrm>
                  <a:off x="2208" y="2160"/>
                  <a:ext cx="624" cy="1546"/>
                </a:xfrm>
                <a:custGeom>
                  <a:avLst/>
                  <a:gdLst>
                    <a:gd name="T0" fmla="*/ 0 w 1160"/>
                    <a:gd name="T1" fmla="*/ 0 h 1546"/>
                    <a:gd name="T2" fmla="*/ 0 w 1160"/>
                    <a:gd name="T3" fmla="*/ 1546 h 1546"/>
                    <a:gd name="T4" fmla="*/ 624 w 1160"/>
                    <a:gd name="T5" fmla="*/ 1546 h 1546"/>
                    <a:gd name="T6" fmla="*/ 624 w 1160"/>
                    <a:gd name="T7" fmla="*/ 0 h 1546"/>
                    <a:gd name="T8" fmla="*/ 0 w 1160"/>
                    <a:gd name="T9" fmla="*/ 0 h 154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160" h="1546">
                      <a:moveTo>
                        <a:pt x="0" y="0"/>
                      </a:moveTo>
                      <a:lnTo>
                        <a:pt x="0" y="1546"/>
                      </a:lnTo>
                      <a:lnTo>
                        <a:pt x="1160" y="1546"/>
                      </a:lnTo>
                      <a:lnTo>
                        <a:pt x="116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CC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9245" name="Freeform 119"/>
                <p:cNvSpPr>
                  <a:spLocks/>
                </p:cNvSpPr>
                <p:nvPr/>
              </p:nvSpPr>
              <p:spPr bwMode="auto">
                <a:xfrm>
                  <a:off x="2208" y="2640"/>
                  <a:ext cx="624" cy="96"/>
                </a:xfrm>
                <a:custGeom>
                  <a:avLst/>
                  <a:gdLst>
                    <a:gd name="T0" fmla="*/ 624 w 1157"/>
                    <a:gd name="T1" fmla="*/ 0 h 187"/>
                    <a:gd name="T2" fmla="*/ 0 w 1157"/>
                    <a:gd name="T3" fmla="*/ 0 h 187"/>
                    <a:gd name="T4" fmla="*/ 0 w 1157"/>
                    <a:gd name="T5" fmla="*/ 96 h 187"/>
                    <a:gd name="T6" fmla="*/ 624 w 1157"/>
                    <a:gd name="T7" fmla="*/ 96 h 187"/>
                    <a:gd name="T8" fmla="*/ 624 w 1157"/>
                    <a:gd name="T9" fmla="*/ 0 h 18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157" h="187">
                      <a:moveTo>
                        <a:pt x="1157" y="0"/>
                      </a:moveTo>
                      <a:lnTo>
                        <a:pt x="0" y="0"/>
                      </a:lnTo>
                      <a:lnTo>
                        <a:pt x="0" y="187"/>
                      </a:lnTo>
                      <a:lnTo>
                        <a:pt x="1157" y="187"/>
                      </a:lnTo>
                      <a:lnTo>
                        <a:pt x="1157" y="0"/>
                      </a:lnTo>
                      <a:close/>
                    </a:path>
                  </a:pathLst>
                </a:custGeom>
                <a:solidFill>
                  <a:srgbClr val="9966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9243" name="Line 120"/>
              <p:cNvSpPr>
                <a:spLocks noChangeShapeType="1"/>
              </p:cNvSpPr>
              <p:nvPr/>
            </p:nvSpPr>
            <p:spPr bwMode="auto">
              <a:xfrm flipV="1">
                <a:off x="3024" y="2579"/>
                <a:ext cx="240" cy="0"/>
              </a:xfrm>
              <a:prstGeom prst="line">
                <a:avLst/>
              </a:prstGeom>
              <a:noFill/>
              <a:ln w="1524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9241" name="Line 121"/>
            <p:cNvSpPr>
              <a:spLocks noChangeShapeType="1"/>
            </p:cNvSpPr>
            <p:nvPr/>
          </p:nvSpPr>
          <p:spPr bwMode="auto">
            <a:xfrm rot="21060000" flipV="1">
              <a:off x="2142" y="2649"/>
              <a:ext cx="895" cy="0"/>
            </a:xfrm>
            <a:prstGeom prst="line">
              <a:avLst/>
            </a:prstGeom>
            <a:noFill/>
            <a:ln w="152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9232" name="Group 122"/>
          <p:cNvGrpSpPr>
            <a:grpSpLocks/>
          </p:cNvGrpSpPr>
          <p:nvPr/>
        </p:nvGrpSpPr>
        <p:grpSpPr bwMode="auto">
          <a:xfrm>
            <a:off x="4953000" y="2819400"/>
            <a:ext cx="1373188" cy="2743200"/>
            <a:chOff x="2160" y="1776"/>
            <a:chExt cx="865" cy="1728"/>
          </a:xfrm>
        </p:grpSpPr>
        <p:sp>
          <p:nvSpPr>
            <p:cNvPr id="1005691" name="Rectangle 123"/>
            <p:cNvSpPr>
              <a:spLocks noChangeArrowheads="1"/>
            </p:cNvSpPr>
            <p:nvPr/>
          </p:nvSpPr>
          <p:spPr bwMode="auto">
            <a:xfrm>
              <a:off x="2256" y="1776"/>
              <a:ext cx="24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r>
                <a:rPr lang="de-DE" altLang="de-DE" sz="1400">
                  <a:solidFill>
                    <a:schemeClr val="tx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b</a:t>
              </a:r>
              <a:r>
                <a:rPr lang="de-DE" altLang="de-DE" sz="1400" baseline="-25000">
                  <a:solidFill>
                    <a:schemeClr val="tx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1</a:t>
              </a:r>
            </a:p>
          </p:txBody>
        </p:sp>
        <p:sp>
          <p:nvSpPr>
            <p:cNvPr id="1005692" name="Rectangle 124"/>
            <p:cNvSpPr>
              <a:spLocks noChangeArrowheads="1"/>
            </p:cNvSpPr>
            <p:nvPr/>
          </p:nvSpPr>
          <p:spPr bwMode="auto">
            <a:xfrm>
              <a:off x="2688" y="3312"/>
              <a:ext cx="24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r>
                <a:rPr lang="de-DE" altLang="de-DE" sz="1400">
                  <a:solidFill>
                    <a:schemeClr val="tx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b</a:t>
              </a:r>
              <a:r>
                <a:rPr lang="de-DE" altLang="de-DE" sz="1400" baseline="-25000">
                  <a:solidFill>
                    <a:schemeClr val="tx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2</a:t>
              </a:r>
            </a:p>
          </p:txBody>
        </p:sp>
        <p:sp>
          <p:nvSpPr>
            <p:cNvPr id="9235" name="Line 125"/>
            <p:cNvSpPr>
              <a:spLocks noChangeShapeType="1"/>
            </p:cNvSpPr>
            <p:nvPr/>
          </p:nvSpPr>
          <p:spPr bwMode="auto">
            <a:xfrm>
              <a:off x="2160" y="1968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236" name="Line 126"/>
            <p:cNvSpPr>
              <a:spLocks noChangeShapeType="1"/>
            </p:cNvSpPr>
            <p:nvPr/>
          </p:nvSpPr>
          <p:spPr bwMode="auto">
            <a:xfrm>
              <a:off x="2160" y="1920"/>
              <a:ext cx="0" cy="8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237" name="Line 127"/>
            <p:cNvSpPr>
              <a:spLocks noChangeShapeType="1"/>
            </p:cNvSpPr>
            <p:nvPr/>
          </p:nvSpPr>
          <p:spPr bwMode="auto">
            <a:xfrm flipH="1">
              <a:off x="2592" y="3312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238" name="Line 128"/>
            <p:cNvSpPr>
              <a:spLocks noChangeShapeType="1"/>
            </p:cNvSpPr>
            <p:nvPr/>
          </p:nvSpPr>
          <p:spPr bwMode="auto">
            <a:xfrm flipH="1">
              <a:off x="3025" y="2553"/>
              <a:ext cx="0" cy="8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en-US" noProof="0" smtClean="0"/>
              <a:t>8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2836477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Auf Schriftgröße achten</a:t>
            </a:r>
          </a:p>
          <a:p>
            <a:r>
              <a:rPr lang="de-DE" dirty="0"/>
              <a:t>Farben müssen vor</a:t>
            </a:r>
            <a:br>
              <a:rPr lang="de-DE" dirty="0"/>
            </a:br>
            <a:r>
              <a:rPr lang="de-DE" dirty="0"/>
              <a:t>weißem Hintergrund gut</a:t>
            </a:r>
            <a:br>
              <a:rPr lang="de-DE" dirty="0"/>
            </a:br>
            <a:r>
              <a:rPr lang="de-DE" dirty="0"/>
              <a:t>sichtbar sein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Darstellung von Diagrammen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en-US" noProof="0" smtClean="0"/>
              <a:t>9</a:t>
            </a:fld>
            <a:endParaRPr lang="en-US" noProof="0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9936E12A-F85A-4EEF-9A03-3535BE3FC0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1194" y="1634760"/>
            <a:ext cx="7254869" cy="4435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109677"/>
      </p:ext>
    </p:extLst>
  </p:cSld>
  <p:clrMapOvr>
    <a:masterClrMapping/>
  </p:clrMapOvr>
</p:sld>
</file>

<file path=ppt/theme/theme1.xml><?xml version="1.0" encoding="utf-8"?>
<a:theme xmlns:a="http://schemas.openxmlformats.org/drawingml/2006/main" name="Folienmaster_Fächer">
  <a:themeElements>
    <a:clrScheme name="KIT FARBEN">
      <a:dk1>
        <a:sysClr val="windowText" lastClr="000000"/>
      </a:dk1>
      <a:lt1>
        <a:sysClr val="window" lastClr="FFFFFF"/>
      </a:lt1>
      <a:dk2>
        <a:srgbClr val="009682"/>
      </a:dk2>
      <a:lt2>
        <a:srgbClr val="D9D9D9"/>
      </a:lt2>
      <a:accent1>
        <a:srgbClr val="4664AA"/>
      </a:accent1>
      <a:accent2>
        <a:srgbClr val="23A1E0"/>
      </a:accent2>
      <a:accent3>
        <a:srgbClr val="8CB63C"/>
      </a:accent3>
      <a:accent4>
        <a:srgbClr val="A3107C"/>
      </a:accent4>
      <a:accent5>
        <a:srgbClr val="DF9B1B"/>
      </a:accent5>
      <a:accent6>
        <a:srgbClr val="FCE500"/>
      </a:accent6>
      <a:hlink>
        <a:srgbClr val="4664AA"/>
      </a:hlink>
      <a:folHlink>
        <a:srgbClr val="A22223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sign1" id="{D385F135-4BB1-4144-883F-BD663B3FA4BF}" vid="{9BD07EEE-6672-4655-8F7E-3FE0E154673F}"/>
    </a:ext>
  </a:extLst>
</a:theme>
</file>

<file path=ppt/theme/theme2.xml><?xml version="1.0" encoding="utf-8"?>
<a:theme xmlns:a="http://schemas.openxmlformats.org/drawingml/2006/main" name="Folienmaster_Form">
  <a:themeElements>
    <a:clrScheme name="KIT FARBEN">
      <a:dk1>
        <a:sysClr val="windowText" lastClr="000000"/>
      </a:dk1>
      <a:lt1>
        <a:sysClr val="window" lastClr="FFFFFF"/>
      </a:lt1>
      <a:dk2>
        <a:srgbClr val="009682"/>
      </a:dk2>
      <a:lt2>
        <a:srgbClr val="D9D9D9"/>
      </a:lt2>
      <a:accent1>
        <a:srgbClr val="4664AA"/>
      </a:accent1>
      <a:accent2>
        <a:srgbClr val="23A1E0"/>
      </a:accent2>
      <a:accent3>
        <a:srgbClr val="8CB63C"/>
      </a:accent3>
      <a:accent4>
        <a:srgbClr val="A3107C"/>
      </a:accent4>
      <a:accent5>
        <a:srgbClr val="DF9B1B"/>
      </a:accent5>
      <a:accent6>
        <a:srgbClr val="FCE500"/>
      </a:accent6>
      <a:hlink>
        <a:srgbClr val="4664AA"/>
      </a:hlink>
      <a:folHlink>
        <a:srgbClr val="A22223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sign1" id="{D385F135-4BB1-4144-883F-BD663B3FA4BF}" vid="{9BD07EEE-6672-4655-8F7E-3FE0E154673F}"/>
    </a:ext>
  </a:extLst>
</a:theme>
</file>

<file path=ppt/theme/theme3.xml><?xml version="1.0" encoding="utf-8"?>
<a:theme xmlns:a="http://schemas.openxmlformats.org/drawingml/2006/main" name="Folienmaster_Punkte">
  <a:themeElements>
    <a:clrScheme name="KIT FARBEN">
      <a:dk1>
        <a:sysClr val="windowText" lastClr="000000"/>
      </a:dk1>
      <a:lt1>
        <a:sysClr val="window" lastClr="FFFFFF"/>
      </a:lt1>
      <a:dk2>
        <a:srgbClr val="009682"/>
      </a:dk2>
      <a:lt2>
        <a:srgbClr val="D9D9D9"/>
      </a:lt2>
      <a:accent1>
        <a:srgbClr val="4664AA"/>
      </a:accent1>
      <a:accent2>
        <a:srgbClr val="23A1E0"/>
      </a:accent2>
      <a:accent3>
        <a:srgbClr val="8CB63C"/>
      </a:accent3>
      <a:accent4>
        <a:srgbClr val="A3107C"/>
      </a:accent4>
      <a:accent5>
        <a:srgbClr val="DF9B1B"/>
      </a:accent5>
      <a:accent6>
        <a:srgbClr val="FCE500"/>
      </a:accent6>
      <a:hlink>
        <a:srgbClr val="4664AA"/>
      </a:hlink>
      <a:folHlink>
        <a:srgbClr val="A22223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sign1" id="{D385F135-4BB1-4144-883F-BD663B3FA4BF}" vid="{9BD07EEE-6672-4655-8F7E-3FE0E154673F}"/>
    </a:ext>
  </a:extLst>
</a:theme>
</file>

<file path=ppt/theme/theme4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Design1</Template>
  <TotalTime>0</TotalTime>
  <Words>281</Words>
  <Application>Microsoft Office PowerPoint</Application>
  <PresentationFormat>Breitbild</PresentationFormat>
  <Paragraphs>94</Paragraphs>
  <Slides>15</Slides>
  <Notes>4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3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15</vt:i4>
      </vt:variant>
    </vt:vector>
  </HeadingPairs>
  <TitlesOfParts>
    <vt:vector size="23" baseType="lpstr">
      <vt:lpstr>Arial</vt:lpstr>
      <vt:lpstr>Calibri</vt:lpstr>
      <vt:lpstr>Cambria Math</vt:lpstr>
      <vt:lpstr>Times New Roman</vt:lpstr>
      <vt:lpstr>Folienmaster_Fächer</vt:lpstr>
      <vt:lpstr>Folienmaster_Form</vt:lpstr>
      <vt:lpstr>Folienmaster_Punkte</vt:lpstr>
      <vt:lpstr>CorelDRAW</vt:lpstr>
      <vt:lpstr>PowerPoint-Präsentation</vt:lpstr>
      <vt:lpstr> Thema </vt:lpstr>
      <vt:lpstr>PowerPoint-Präsentation</vt:lpstr>
      <vt:lpstr>Beispiele für Aufzählungen</vt:lpstr>
      <vt:lpstr>Beispiele für Darstellung von Formeln:</vt:lpstr>
      <vt:lpstr>Darstellung von Bildern</vt:lpstr>
      <vt:lpstr>Quellenangabe bei fremden Bildern</vt:lpstr>
      <vt:lpstr>Darstellung von Holz und Verbindungen</vt:lpstr>
      <vt:lpstr>Darstellung von Diagrammen</vt:lpstr>
      <vt:lpstr>Darstellung von Diagrammen</vt:lpstr>
      <vt:lpstr>Darstellung von Tabellen</vt:lpstr>
      <vt:lpstr>PowerPoint-Präsentation</vt:lpstr>
      <vt:lpstr>PowerPoint-Präsentation</vt:lpstr>
      <vt:lpstr>PowerPoint-Präsentation</vt:lpstr>
      <vt:lpstr>Backup-Folien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Franzi</dc:creator>
  <cp:lastModifiedBy>Aurand, Simon (VAKA)</cp:lastModifiedBy>
  <cp:revision>219</cp:revision>
  <dcterms:created xsi:type="dcterms:W3CDTF">2017-12-07T14:50:50Z</dcterms:created>
  <dcterms:modified xsi:type="dcterms:W3CDTF">2024-12-11T14:25:41Z</dcterms:modified>
</cp:coreProperties>
</file>