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712" r:id="rId2"/>
    <p:sldMasterId id="2147483694" r:id="rId3"/>
  </p:sldMasterIdLst>
  <p:notesMasterIdLst>
    <p:notesMasterId r:id="rId15"/>
  </p:notesMasterIdLst>
  <p:sldIdLst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</p:sldIdLst>
  <p:sldSz cx="12192000" cy="6858000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73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AF1"/>
    <a:srgbClr val="CFD3E2"/>
    <a:srgbClr val="009682"/>
    <a:srgbClr val="F56F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5" autoAdjust="0"/>
    <p:restoredTop sz="82692" autoAdjust="0"/>
  </p:normalViewPr>
  <p:slideViewPr>
    <p:cSldViewPr snapToGrid="0">
      <p:cViewPr>
        <p:scale>
          <a:sx n="75" d="100"/>
          <a:sy n="75" d="100"/>
        </p:scale>
        <p:origin x="1260" y="444"/>
      </p:cViewPr>
      <p:guideLst>
        <p:guide orient="horz" pos="2159"/>
        <p:guide pos="73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F02CA-77CB-4E54-B712-21E588799EE8}" type="datetimeFigureOut">
              <a:rPr lang="de-DE" smtClean="0"/>
              <a:t>09.11.2022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F729A-0AF0-4995-B32B-9504BC6896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79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4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2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0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4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2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2933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868F58-829F-43E1-855E-A1042F95B40E}" type="slidenum">
              <a:rPr lang="de-DE" altLang="de-DE" sz="1200">
                <a:latin typeface="Times New Roman" panose="02020603050405020304" pitchFamily="18" charset="0"/>
              </a:rPr>
              <a:pPr/>
              <a:t>8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smtClean="0"/>
              <a:t>Here we see the typical load-deformation diagrams of a reinforced and a non-reinforced specimen. The non-reinforced specimen split at 2.5 mm while th ereinforced specimen showed a ductile behaviour with large deformations.</a:t>
            </a:r>
          </a:p>
        </p:txBody>
      </p:sp>
    </p:spTree>
    <p:extLst>
      <p:ext uri="{BB962C8B-B14F-4D97-AF65-F5344CB8AC3E}">
        <p14:creationId xmlns:p14="http://schemas.microsoft.com/office/powerpoint/2010/main" val="1879376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E9A4D0E-DB89-454C-BE97-0A369C8E2498}" type="slidenum">
              <a:rPr lang="de-DE" altLang="de-DE" sz="1200">
                <a:latin typeface="Times New Roman" panose="02020603050405020304" pitchFamily="18" charset="0"/>
              </a:rPr>
              <a:pPr/>
              <a:t>9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smtClean="0"/>
              <a:t>Here we see the typical load-deformation diagrams of a reinforced and a non-reinforced specimen. The non-reinforced specimen split at 2.5 mm while th ereinforced specimen showed a ductile behaviour with large deformations.</a:t>
            </a:r>
          </a:p>
        </p:txBody>
      </p:sp>
    </p:spTree>
    <p:extLst>
      <p:ext uri="{BB962C8B-B14F-4D97-AF65-F5344CB8AC3E}">
        <p14:creationId xmlns:p14="http://schemas.microsoft.com/office/powerpoint/2010/main" val="2866477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931656-1B40-4585-B99F-95FC1601C9E5}" type="slidenum">
              <a:rPr lang="de-DE" altLang="de-DE" sz="1200">
                <a:latin typeface="Times New Roman" panose="02020603050405020304" pitchFamily="18" charset="0"/>
              </a:rPr>
              <a:pPr/>
              <a:t>10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403254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4882D9-BBDA-46E8-9BA1-C5BC6AA0E355}" type="slidenum">
              <a:rPr lang="de-DE" altLang="de-DE" sz="1200">
                <a:latin typeface="Times New Roman" panose="02020603050405020304" pitchFamily="18" charset="0"/>
              </a:rPr>
              <a:pPr/>
              <a:t>11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19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de-DE" smtClean="0"/>
          </a:p>
        </p:txBody>
      </p:sp>
    </p:spTree>
    <p:extLst>
      <p:ext uri="{BB962C8B-B14F-4D97-AF65-F5344CB8AC3E}">
        <p14:creationId xmlns:p14="http://schemas.microsoft.com/office/powerpoint/2010/main" val="1160309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/>
          </p:nvPr>
        </p:nvSpPr>
        <p:spPr>
          <a:xfrm>
            <a:off x="487259" y="3618384"/>
            <a:ext cx="11210755" cy="2707437"/>
          </a:xfrm>
          <a:prstGeom prst="round2DiagRect">
            <a:avLst>
              <a:gd name="adj1" fmla="val 0"/>
              <a:gd name="adj2" fmla="val 8317"/>
            </a:avLst>
          </a:prstGeom>
          <a:blipFill>
            <a:blip r:embed="rId2"/>
            <a:stretch>
              <a:fillRect/>
            </a:stretch>
          </a:blip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endParaRPr lang="de-DE" dirty="0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 dirty="0"/>
              <a:t>KIT – Die Forschungsuniversität in der Helmholtz-Gemeinschaft</a:t>
            </a:r>
            <a:endParaRPr lang="en-US" sz="1100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24pt </a:t>
            </a:r>
            <a:r>
              <a:rPr lang="de-DE" dirty="0" err="1"/>
              <a:t>bold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1905241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6">
            <a:extLst>
              <a:ext uri="{FF2B5EF4-FFF2-40B4-BE49-F238E27FC236}">
                <a16:creationId xmlns:a16="http://schemas.microsoft.com/office/drawing/2014/main" id="{24499710-2D6F-5743-B9E5-F18E3B2390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21796"/>
          <a:stretch/>
        </p:blipFill>
        <p:spPr>
          <a:xfrm>
            <a:off x="-1" y="1770680"/>
            <a:ext cx="12191999" cy="44046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551A-67EE-4CF0-A187-681CCCAD2073}" type="datetime1">
              <a:rPr lang="de-DE" smtClean="0"/>
              <a:t>10.11.2022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412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912F-A82B-45D4-A984-E4E08C9E18BD}" type="datetime1">
              <a:rPr lang="de-DE" smtClean="0"/>
              <a:t>10.11.2022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3671066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7633-FAB7-4141-BC89-EAB76337E999}" type="datetime1">
              <a:rPr lang="de-DE" smtClean="0"/>
              <a:t>10.11.2022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  <p:pic>
        <p:nvPicPr>
          <p:cNvPr id="10" name="Bildplatzhalter 6">
            <a:extLst>
              <a:ext uri="{FF2B5EF4-FFF2-40B4-BE49-F238E27FC236}">
                <a16:creationId xmlns:a16="http://schemas.microsoft.com/office/drawing/2014/main" id="{08EE61D7-51FA-8445-A65A-B10C193BEE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19757"/>
          <a:stretch/>
        </p:blipFill>
        <p:spPr>
          <a:xfrm>
            <a:off x="-1" y="1770680"/>
            <a:ext cx="12191999" cy="455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4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94DF6-3EFF-4BB5-807F-00ED280A12D8}" type="datetime1">
              <a:rPr lang="de-DE" smtClean="0"/>
              <a:t>10.11.2022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272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A8B2-1CE9-4F32-8CA1-BE01B61D1415}" type="datetime1">
              <a:rPr lang="de-DE" smtClean="0"/>
              <a:t>10.11.2022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20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7AEB-F849-433C-95C2-B245A8D96C8C}" type="datetime1">
              <a:rPr lang="de-DE" smtClean="0"/>
              <a:t>10.11.2022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1436743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CB09-1511-4923-9D61-F6E96D9CA6FC}" type="datetime1">
              <a:rPr lang="de-DE" smtClean="0"/>
              <a:t>10.11.2022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6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DA23-97AA-4B17-B44F-A766E41126F9}" type="datetime1">
              <a:rPr lang="de-DE" smtClean="0"/>
              <a:t>10.11.2022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369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 dirty="0"/>
              <a:t>KIT – Die Forschungsuniversität in der Helmholtz-Gemeinschaft</a:t>
            </a:r>
            <a:endParaRPr lang="en-US" sz="1100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24pt </a:t>
            </a:r>
            <a:r>
              <a:rPr lang="de-DE" dirty="0" err="1"/>
              <a:t>bold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81375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Bildwelt-KIT-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3">
            <a:extLst>
              <a:ext uri="{FF2B5EF4-FFF2-40B4-BE49-F238E27FC236}">
                <a16:creationId xmlns:a16="http://schemas.microsoft.com/office/drawing/2014/main" id="{6C6A0023-0015-9240-95BC-F4252EAD05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9" b="31679"/>
          <a:stretch/>
        </p:blipFill>
        <p:spPr>
          <a:xfrm>
            <a:off x="156308" y="3618000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 dirty="0"/>
              <a:t>KIT – Die Forschungsuniversität in der Helmholtz-Gemeinschaft</a:t>
            </a:r>
            <a:endParaRPr lang="en-US" sz="1100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24pt </a:t>
            </a:r>
            <a:r>
              <a:rPr lang="de-DE" dirty="0" err="1"/>
              <a:t>bold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221882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Bildwelt-KIT-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3">
            <a:extLst>
              <a:ext uri="{FF2B5EF4-FFF2-40B4-BE49-F238E27FC236}">
                <a16:creationId xmlns:a16="http://schemas.microsoft.com/office/drawing/2014/main" id="{153A9B5E-D5F5-4943-9CE5-6CC8AD9849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1" b="18811"/>
          <a:stretch>
            <a:fillRect/>
          </a:stretch>
        </p:blipFill>
        <p:spPr>
          <a:xfrm>
            <a:off x="154800" y="3618383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 dirty="0"/>
              <a:t>KIT – Die Forschungsuniversität in der Helmholtz-Gemeinschaft</a:t>
            </a:r>
            <a:endParaRPr lang="en-US" sz="1100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24pt </a:t>
            </a:r>
            <a:r>
              <a:rPr lang="de-DE" dirty="0" err="1"/>
              <a:t>bold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2215268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00"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CDC3E-53DF-4F5A-8919-957F40970420}" type="datetime1">
              <a:rPr lang="de-DE" noProof="0" smtClean="0"/>
              <a:t>10.11.2022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442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94AB-5B86-4531-9679-AD5011124D03}" type="datetime1">
              <a:rPr lang="de-DE" smtClean="0"/>
              <a:t>10.11.2022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08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6D037-07CE-45A2-9B9B-30CDD1953B68}" type="datetime1">
              <a:rPr lang="de-DE" smtClean="0"/>
              <a:t>10.11.2022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915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4F46-6601-469E-9F29-C44FB7B0BA69}" type="datetime1">
              <a:rPr lang="de-DE" smtClean="0"/>
              <a:t>10.11.2022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2363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2105-7798-4EA9-9B20-E49921B2CDBA}" type="datetime1">
              <a:rPr lang="de-DE" smtClean="0"/>
              <a:t>10.11.2022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462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825E-387B-4315-B105-91BB3A44F836}" type="datetime1">
              <a:rPr lang="de-DE" smtClean="0"/>
              <a:t>10.11.2022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00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5CA4-9A11-469B-98D5-D63093391BC7}" type="datetime1">
              <a:rPr lang="de-DE" smtClean="0"/>
              <a:t>10.11.2022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3990749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6">
            <a:extLst>
              <a:ext uri="{FF2B5EF4-FFF2-40B4-BE49-F238E27FC236}">
                <a16:creationId xmlns:a16="http://schemas.microsoft.com/office/drawing/2014/main" id="{157FB1C4-03A2-5742-A484-BFCC04AE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21796"/>
          <a:stretch/>
        </p:blipFill>
        <p:spPr>
          <a:xfrm>
            <a:off x="-1" y="1770680"/>
            <a:ext cx="12191999" cy="44046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F6DB-79F3-414C-B899-B6CB34D263C2}" type="datetime1">
              <a:rPr lang="de-DE" smtClean="0"/>
              <a:t>10.11.2022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291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662D-232E-4518-AF42-2545A8DED3E0}" type="datetime1">
              <a:rPr lang="de-DE" smtClean="0"/>
              <a:t>10.11.2022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9598104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B7DF-86AA-449B-81E3-1E290FCC191B}" type="datetime1">
              <a:rPr lang="de-DE" smtClean="0"/>
              <a:t>10.11.2022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  <p:pic>
        <p:nvPicPr>
          <p:cNvPr id="10" name="Bildplatzhalter 6">
            <a:extLst>
              <a:ext uri="{FF2B5EF4-FFF2-40B4-BE49-F238E27FC236}">
                <a16:creationId xmlns:a16="http://schemas.microsoft.com/office/drawing/2014/main" id="{08EE61D7-51FA-8445-A65A-B10C193BEE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19757"/>
          <a:stretch/>
        </p:blipFill>
        <p:spPr>
          <a:xfrm>
            <a:off x="-1" y="1770680"/>
            <a:ext cx="12191999" cy="455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22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00"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88A9-2E95-4B38-B36E-3FF613DE6DDD}" type="datetime1">
              <a:rPr lang="de-DE" noProof="0" smtClean="0"/>
              <a:t>10.11.2022</a:t>
            </a:fld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91395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6BD4-A734-4A2D-9AF7-0F9D18E35C0B}" type="datetime1">
              <a:rPr lang="de-DE" smtClean="0"/>
              <a:t>10.11.2022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99257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E19C-6BF9-4319-8FE7-14FEEAB4E571}" type="datetime1">
              <a:rPr lang="de-DE" smtClean="0"/>
              <a:t>10.11.2022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23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316-6F42-44FD-A94D-548D0C933648}" type="datetime1">
              <a:rPr lang="de-DE" smtClean="0"/>
              <a:t>10.11.2022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42248036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9205-22C7-4648-B9C7-148F91A93ED4}" type="datetime1">
              <a:rPr lang="de-DE" smtClean="0"/>
              <a:t>10.11.2022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791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31CB-439F-4C1B-AC7B-CBDCBBD07E7F}" type="datetime1">
              <a:rPr lang="de-DE" smtClean="0"/>
              <a:t>10.11.2022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46495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 dirty="0"/>
              <a:t>KIT – Die Forschungsuniversität in der Helmholtz-Gemeinschaft</a:t>
            </a:r>
            <a:endParaRPr lang="en-US" sz="1100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24pt </a:t>
            </a:r>
            <a:r>
              <a:rPr lang="de-DE" dirty="0" err="1"/>
              <a:t>bold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21059996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Bildwelt-KIT-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3">
            <a:extLst>
              <a:ext uri="{FF2B5EF4-FFF2-40B4-BE49-F238E27FC236}">
                <a16:creationId xmlns:a16="http://schemas.microsoft.com/office/drawing/2014/main" id="{BC4D3CAE-ED4B-354B-A4F6-66C0D8B782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6" b="31616"/>
          <a:stretch/>
        </p:blipFill>
        <p:spPr>
          <a:xfrm>
            <a:off x="156308" y="3618000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 dirty="0"/>
              <a:t>KIT – Die Forschungsuniversität in der Helmholtz-Gemeinschaft</a:t>
            </a:r>
            <a:endParaRPr lang="en-US" sz="1100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24pt </a:t>
            </a:r>
            <a:r>
              <a:rPr lang="de-DE" dirty="0" err="1"/>
              <a:t>bold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15192132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00"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3DFB-F1BB-402A-A8D2-8987C7AF2010}" type="datetime1">
              <a:rPr lang="de-DE" noProof="0" smtClean="0"/>
              <a:t>10.11.2022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738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4A39-F005-4BA2-A8A5-1E9CF4FF19E2}" type="datetime1">
              <a:rPr lang="de-DE" smtClean="0"/>
              <a:t>10.11.2022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977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D22A-83B5-4651-8DA8-D8A4F47DA579}" type="datetime1">
              <a:rPr lang="de-DE" smtClean="0"/>
              <a:t>10.11.2022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50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FF20-70E1-4C7A-B34A-37142E596CBB}" type="datetime1">
              <a:rPr lang="de-DE" smtClean="0"/>
              <a:t>10.11.2022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8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59F2-D334-47FF-A396-AC2F8190BF38}" type="datetime1">
              <a:rPr lang="de-DE" smtClean="0"/>
              <a:t>10.11.2022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3193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1478-DBFC-4B43-8B97-7340C579AFB5}" type="datetime1">
              <a:rPr lang="de-DE" smtClean="0"/>
              <a:t>10.11.2022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7958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8DAF-1BF1-42A4-A523-9D243EEC68F2}" type="datetime1">
              <a:rPr lang="de-DE" smtClean="0"/>
              <a:t>10.11.2022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427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F29B-A433-4709-8FC4-66108BA2EAB3}" type="datetime1">
              <a:rPr lang="de-DE" smtClean="0"/>
              <a:t>10.11.2022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331228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6">
            <a:extLst>
              <a:ext uri="{FF2B5EF4-FFF2-40B4-BE49-F238E27FC236}">
                <a16:creationId xmlns:a16="http://schemas.microsoft.com/office/drawing/2014/main" id="{8973510D-7EB2-DE48-B751-648EBCCCF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0" r="1557" b="20197"/>
          <a:stretch/>
        </p:blipFill>
        <p:spPr>
          <a:xfrm>
            <a:off x="-1" y="1770680"/>
            <a:ext cx="12191999" cy="44046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8598-5DD3-4745-9243-718E363050F5}" type="datetime1">
              <a:rPr lang="de-DE" smtClean="0"/>
              <a:t>10.11.2022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0659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A1F6-C6AA-45AF-A8EE-1AD8CAA8CBC0}" type="datetime1">
              <a:rPr lang="de-DE" smtClean="0"/>
              <a:t>10.11.2022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28125659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A109-C99D-4942-A68A-1AAE692BE0D0}" type="datetime1">
              <a:rPr lang="de-DE" smtClean="0"/>
              <a:t>10.11.2022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  <p:pic>
        <p:nvPicPr>
          <p:cNvPr id="10" name="Bildplatzhalter 6">
            <a:extLst>
              <a:ext uri="{FF2B5EF4-FFF2-40B4-BE49-F238E27FC236}">
                <a16:creationId xmlns:a16="http://schemas.microsoft.com/office/drawing/2014/main" id="{08EE61D7-51FA-8445-A65A-B10C193BEE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0" r="1557" b="18261"/>
          <a:stretch/>
        </p:blipFill>
        <p:spPr>
          <a:xfrm>
            <a:off x="-1" y="1770680"/>
            <a:ext cx="12191999" cy="455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639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4E50-17CF-4B0C-93B4-5A39371C502D}" type="datetime1">
              <a:rPr lang="de-DE" smtClean="0"/>
              <a:t>10.11.2022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36820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32B2-9CA5-4A85-BD6E-628D215EB487}" type="datetime1">
              <a:rPr lang="de-DE" smtClean="0"/>
              <a:t>10.11.2022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1544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7C99-4D1D-4B3B-AA23-CC77692CFD0A}" type="datetime1">
              <a:rPr lang="de-DE" smtClean="0"/>
              <a:t>10.11.2022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46638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085E-A334-47DE-8860-625CC7DC8FD3}" type="datetime1">
              <a:rPr lang="de-DE" smtClean="0"/>
              <a:t>10.11.2022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13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6CEA-E65E-498F-8D35-E142F67E98F0}" type="datetime1">
              <a:rPr lang="de-DE" smtClean="0"/>
              <a:t>10.11.2022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3309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6DE89-1900-4694-B5E0-A9E2B4B325FF}" type="datetime1">
              <a:rPr lang="de-DE" smtClean="0"/>
              <a:t>10.11.2022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73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D2CA3-4FA9-4561-AA25-F433E3D85735}" type="datetime1">
              <a:rPr lang="de-DE" smtClean="0"/>
              <a:t>10.11.2022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44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A5DD-9FA1-44E6-AF2C-D626D92E9670}" type="datetime1">
              <a:rPr lang="de-DE" smtClean="0"/>
              <a:t>10.11.2022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7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4332-1DE0-43E8-8BF0-958ECAB440E0}" type="datetime1">
              <a:rPr lang="de-DE" smtClean="0"/>
              <a:t>10.11.2022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64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69AAC-CEAF-4979-BEB8-DF5F067F3C00}" type="datetime1">
              <a:rPr lang="de-DE" smtClean="0"/>
              <a:t>10.11.2022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96995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 für Technologie (KIT)</a:t>
            </a:r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313" y="6329811"/>
            <a:ext cx="100518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1200" smtClean="0"/>
            </a:lvl1pPr>
          </a:lstStyle>
          <a:p>
            <a:fld id="{2B3C50D2-A5A0-4649-88ED-54311C7839A2}" type="datetime1">
              <a:rPr lang="de-DE" smtClean="0"/>
              <a:t>10.11.2022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7340601" y="6319881"/>
            <a:ext cx="4326737" cy="53811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de-DE" sz="1200" noProof="0" dirty="0" smtClean="0"/>
              <a:t>VAKA</a:t>
            </a:r>
            <a:r>
              <a:rPr lang="de-DE" altLang="de-DE" sz="1200" baseline="0" noProof="0" dirty="0" smtClean="0"/>
              <a:t> Holzbau und Baukonstruktion</a:t>
            </a:r>
            <a:endParaRPr lang="de-DE" altLang="de-DE" sz="1200" noProof="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B978990-F548-4DBF-8142-A24718BD92B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12" y="441464"/>
            <a:ext cx="1448387" cy="666959"/>
          </a:xfrm>
          <a:prstGeom prst="rect">
            <a:avLst/>
          </a:prstGeom>
        </p:spPr>
      </p:pic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2188345" y="6319880"/>
            <a:ext cx="1843534" cy="53811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1200" noProof="0" dirty="0" smtClean="0"/>
              <a:t>Max Mustermann</a:t>
            </a:r>
            <a:endParaRPr lang="de-DE" altLang="de-DE" sz="1200" noProof="0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4031879" y="6311228"/>
            <a:ext cx="4257275" cy="53811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200" noProof="0" dirty="0" smtClean="0"/>
              <a:t>Titel</a:t>
            </a:r>
            <a:endParaRPr lang="de-DE" altLang="de-DE" sz="1200" noProof="0" dirty="0"/>
          </a:p>
        </p:txBody>
      </p:sp>
    </p:spTree>
    <p:extLst>
      <p:ext uri="{BB962C8B-B14F-4D97-AF65-F5344CB8AC3E}">
        <p14:creationId xmlns:p14="http://schemas.microsoft.com/office/powerpoint/2010/main" val="350334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0" r:id="rId2"/>
    <p:sldLayoutId id="2147483675" r:id="rId3"/>
    <p:sldLayoutId id="2147483677" r:id="rId4"/>
    <p:sldLayoutId id="2147483687" r:id="rId5"/>
    <p:sldLayoutId id="2147483678" r:id="rId6"/>
    <p:sldLayoutId id="2147483686" r:id="rId7"/>
    <p:sldLayoutId id="2147483679" r:id="rId8"/>
    <p:sldLayoutId id="2147483688" r:id="rId9"/>
    <p:sldLayoutId id="2147483730" r:id="rId10"/>
    <p:sldLayoutId id="2147483689" r:id="rId11"/>
    <p:sldLayoutId id="2147483693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02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 für Technologie (KIT)</a:t>
            </a:r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1200" smtClean="0"/>
            </a:lvl1pPr>
          </a:lstStyle>
          <a:p>
            <a:fld id="{B44AF8A6-2B64-4CA4-B036-3A52AF04FA2C}" type="datetime1">
              <a:rPr lang="de-DE" smtClean="0"/>
              <a:t>10.11.2022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/>
        </p:nvSpPr>
        <p:spPr>
          <a:xfrm>
            <a:off x="2267108" y="6329811"/>
            <a:ext cx="4908393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Prof. Max Mustermann - Präsentationstitel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7340601" y="6319881"/>
            <a:ext cx="4326737" cy="53811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1200" dirty="0" err="1"/>
              <a:t>Bereich</a:t>
            </a:r>
            <a:r>
              <a:rPr lang="en-US" altLang="de-DE" sz="1200" dirty="0"/>
              <a:t>, </a:t>
            </a:r>
            <a:r>
              <a:rPr lang="en-US" altLang="de-DE" sz="1200" dirty="0" err="1"/>
              <a:t>Institut</a:t>
            </a:r>
            <a:r>
              <a:rPr lang="en-US" altLang="de-DE" sz="1200" dirty="0"/>
              <a:t>, DE/</a:t>
            </a:r>
            <a:r>
              <a:rPr lang="en-US" altLang="de-DE" sz="1200" dirty="0" err="1"/>
              <a:t>Stabsstelle</a:t>
            </a:r>
            <a:endParaRPr lang="en-US" altLang="de-DE" sz="12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B978990-F548-4DBF-8142-A24718BD92B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12" y="441464"/>
            <a:ext cx="1448387" cy="666959"/>
          </a:xfrm>
          <a:prstGeom prst="rect">
            <a:avLst/>
          </a:prstGeom>
        </p:spPr>
      </p:pic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993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88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31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hf hdr="0" ft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02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 für Technologie (KIT)</a:t>
            </a:r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1200" smtClean="0"/>
            </a:lvl1pPr>
          </a:lstStyle>
          <a:p>
            <a:fld id="{599EA621-0D8A-40E9-B77C-7FA52D5A7632}" type="datetime1">
              <a:rPr lang="de-DE" smtClean="0"/>
              <a:t>10.11.2022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/>
        </p:nvSpPr>
        <p:spPr>
          <a:xfrm>
            <a:off x="2267108" y="6329811"/>
            <a:ext cx="4908393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Prof. Max Mustermann - Präsentationstitel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7340601" y="6319881"/>
            <a:ext cx="4326737" cy="53811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1200" dirty="0" err="1"/>
              <a:t>Bereich</a:t>
            </a:r>
            <a:r>
              <a:rPr lang="en-US" altLang="de-DE" sz="1200" dirty="0"/>
              <a:t>, </a:t>
            </a:r>
            <a:r>
              <a:rPr lang="en-US" altLang="de-DE" sz="1200" dirty="0" err="1"/>
              <a:t>Institut</a:t>
            </a:r>
            <a:r>
              <a:rPr lang="en-US" altLang="de-DE" sz="1200" dirty="0"/>
              <a:t>, DE/</a:t>
            </a:r>
            <a:r>
              <a:rPr lang="en-US" altLang="de-DE" sz="1200" dirty="0" err="1"/>
              <a:t>Stabsstelle</a:t>
            </a:r>
            <a:endParaRPr lang="en-US" altLang="de-DE" sz="12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B978990-F548-4DBF-8142-A24718BD92B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12" y="441464"/>
            <a:ext cx="1448387" cy="666959"/>
          </a:xfrm>
          <a:prstGeom prst="rect">
            <a:avLst/>
          </a:prstGeom>
        </p:spPr>
      </p:pic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993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21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32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hf hdr="0" ft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02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0"/>
          </p:nvPr>
        </p:nvSpPr>
        <p:spPr>
          <a:xfrm>
            <a:off x="487259" y="3618384"/>
            <a:ext cx="11189734" cy="2707437"/>
          </a:xfrm>
        </p:spPr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Titel der Arbeit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507567" y="2639094"/>
            <a:ext cx="11354233" cy="363880"/>
          </a:xfrm>
        </p:spPr>
        <p:txBody>
          <a:bodyPr>
            <a:normAutofit/>
          </a:bodyPr>
          <a:lstStyle/>
          <a:p>
            <a:r>
              <a:rPr lang="de-DE" dirty="0" smtClean="0"/>
              <a:t>Untertitel</a:t>
            </a:r>
            <a:endParaRPr lang="de-DE" dirty="0" smtClean="0"/>
          </a:p>
        </p:txBody>
      </p:sp>
      <p:sp>
        <p:nvSpPr>
          <p:cNvPr id="5" name="Textplatzhalter 3"/>
          <p:cNvSpPr txBox="1">
            <a:spLocks/>
          </p:cNvSpPr>
          <p:nvPr/>
        </p:nvSpPr>
        <p:spPr>
          <a:xfrm>
            <a:off x="493179" y="3128739"/>
            <a:ext cx="11354233" cy="3638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 typeface="Arial" panose="020B0604020202020204" pitchFamily="34" charset="0"/>
              <a:buNone/>
              <a:defRPr sz="2399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3979" indent="0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 typeface="Arial" panose="020B0604020202020204" pitchFamily="34" charset="0"/>
              <a:buNone/>
              <a:defRPr sz="2399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6422" indent="0" algn="l" defTabSz="898472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 typeface="Arial" panose="020B0604020202020204" pitchFamily="34" charset="0"/>
              <a:buNone/>
              <a:defRPr sz="2399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0402" indent="0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 typeface="Arial" panose="020B0604020202020204" pitchFamily="34" charset="0"/>
              <a:buNone/>
              <a:defRPr sz="2399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2845" indent="0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 typeface="Arial" panose="020B0604020202020204" pitchFamily="34" charset="0"/>
              <a:buNone/>
              <a:defRPr sz="2399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5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00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smtClean="0"/>
              <a:t>Name</a:t>
            </a:r>
            <a:endParaRPr lang="de-DE" sz="1800" dirty="0" smtClean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530600" y="4443413"/>
            <a:ext cx="3765550" cy="1752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rtlCol="0">
            <a:normAutofit/>
          </a:bodyPr>
          <a:lstStyle>
            <a:lvl1pPr marL="271448" indent="-27144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27" indent="-27144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06" indent="-265098" algn="l" defTabSz="898472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535" indent="-27144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114" indent="-26509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1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5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00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de-DE" altLang="de-DE" sz="3200" i="1" smtClean="0">
                <a:solidFill>
                  <a:srgbClr val="FF0000"/>
                </a:solidFill>
              </a:rPr>
              <a:t>Die Bilder sind entsprechend dem Thema frei wählbar</a:t>
            </a:r>
            <a:endParaRPr lang="de-DE" altLang="de-DE" sz="3200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4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ChangeArrowheads="1"/>
          </p:cNvSpPr>
          <p:nvPr/>
        </p:nvSpPr>
        <p:spPr bwMode="auto">
          <a:xfrm>
            <a:off x="2209800" y="1371600"/>
            <a:ext cx="777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14325" indent="-314325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90575" indent="-314325" eaLnBrk="0" hangingPunct="0">
              <a:spcBef>
                <a:spcPct val="200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9675" indent="-276225" eaLnBrk="0" hangingPunct="0">
              <a:spcBef>
                <a:spcPct val="20000"/>
              </a:spcBef>
              <a:buBlip>
                <a:blip r:embed="rId5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7350" indent="-276225" eaLnBrk="0" hangingPunct="0">
              <a:spcBef>
                <a:spcPct val="20000"/>
              </a:spcBef>
              <a:buBlip>
                <a:blip r:embed="rId5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76225" eaLnBrk="0" hangingPunct="0">
              <a:spcBef>
                <a:spcPct val="20000"/>
              </a:spcBef>
              <a:buBlip>
                <a:blip r:embed="rId5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76225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76225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76225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76225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60000"/>
              </a:lnSpc>
              <a:buClr>
                <a:srgbClr val="FF0000"/>
              </a:buClr>
              <a:buFontTx/>
              <a:buNone/>
            </a:pPr>
            <a:endParaRPr lang="de-DE" altLang="de-DE" sz="1800"/>
          </a:p>
          <a:p>
            <a:pPr algn="ctr">
              <a:lnSpc>
                <a:spcPct val="160000"/>
              </a:lnSpc>
              <a:buClr>
                <a:srgbClr val="FF0000"/>
              </a:buClr>
              <a:buFontTx/>
              <a:buNone/>
            </a:pPr>
            <a:endParaRPr lang="de-DE" altLang="de-DE" sz="1800"/>
          </a:p>
          <a:p>
            <a:pPr algn="ctr">
              <a:lnSpc>
                <a:spcPct val="160000"/>
              </a:lnSpc>
              <a:buClr>
                <a:srgbClr val="FF0000"/>
              </a:buClr>
              <a:buFontTx/>
              <a:buNone/>
            </a:pPr>
            <a:r>
              <a:rPr lang="de-DE" altLang="de-DE" sz="3200"/>
              <a:t>Vielen Dank </a:t>
            </a:r>
          </a:p>
          <a:p>
            <a:pPr algn="ctr">
              <a:lnSpc>
                <a:spcPct val="160000"/>
              </a:lnSpc>
              <a:buClr>
                <a:srgbClr val="FF0000"/>
              </a:buClr>
              <a:buFontTx/>
              <a:buNone/>
            </a:pPr>
            <a:r>
              <a:rPr lang="de-DE" altLang="de-DE" sz="3200"/>
              <a:t>für Ihre Aufmerksamkeit!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0B567-9A04-4006-A844-339390507E78}" type="datetime1">
              <a:rPr lang="de-DE" smtClean="0"/>
              <a:t>10.11.2022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62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77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5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1524001" y="2941352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1524001" y="2922302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1524001" y="300802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1524001" y="290801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1524001" y="300802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1524001" y="302231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1524001" y="302231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1524001" y="285562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4347" name="Rectangle 10"/>
          <p:cNvSpPr>
            <a:spLocks noChangeArrowheads="1"/>
          </p:cNvSpPr>
          <p:nvPr/>
        </p:nvSpPr>
        <p:spPr bwMode="auto">
          <a:xfrm>
            <a:off x="1524001" y="2903252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1524001" y="291277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4349" name="Rectangle 12"/>
          <p:cNvSpPr>
            <a:spLocks noChangeArrowheads="1"/>
          </p:cNvSpPr>
          <p:nvPr/>
        </p:nvSpPr>
        <p:spPr bwMode="auto">
          <a:xfrm>
            <a:off x="1524001" y="302231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4350" name="Rectangle 13"/>
          <p:cNvSpPr>
            <a:spLocks noChangeArrowheads="1"/>
          </p:cNvSpPr>
          <p:nvPr/>
        </p:nvSpPr>
        <p:spPr bwMode="auto">
          <a:xfrm>
            <a:off x="1524001" y="2941352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4351" name="Rectangle 14"/>
          <p:cNvSpPr>
            <a:spLocks noChangeArrowheads="1"/>
          </p:cNvSpPr>
          <p:nvPr/>
        </p:nvSpPr>
        <p:spPr bwMode="auto">
          <a:xfrm>
            <a:off x="1524001" y="2922302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auto">
          <a:xfrm>
            <a:off x="1524001" y="300802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1524001" y="290801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4354" name="Rectangle 17"/>
          <p:cNvSpPr>
            <a:spLocks noChangeArrowheads="1"/>
          </p:cNvSpPr>
          <p:nvPr/>
        </p:nvSpPr>
        <p:spPr bwMode="auto">
          <a:xfrm>
            <a:off x="1524001" y="300802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4355" name="Rectangle 18"/>
          <p:cNvSpPr>
            <a:spLocks noChangeArrowheads="1"/>
          </p:cNvSpPr>
          <p:nvPr/>
        </p:nvSpPr>
        <p:spPr bwMode="auto">
          <a:xfrm>
            <a:off x="1524001" y="2941352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4356" name="Rectangle 19"/>
          <p:cNvSpPr>
            <a:spLocks noChangeArrowheads="1"/>
          </p:cNvSpPr>
          <p:nvPr/>
        </p:nvSpPr>
        <p:spPr bwMode="auto">
          <a:xfrm>
            <a:off x="1524001" y="290801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4357" name="Rectangle 20"/>
          <p:cNvSpPr>
            <a:spLocks noChangeArrowheads="1"/>
          </p:cNvSpPr>
          <p:nvPr/>
        </p:nvSpPr>
        <p:spPr bwMode="auto">
          <a:xfrm>
            <a:off x="1524001" y="300802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4358" name="Rectangle 21"/>
          <p:cNvSpPr>
            <a:spLocks noChangeArrowheads="1"/>
          </p:cNvSpPr>
          <p:nvPr/>
        </p:nvSpPr>
        <p:spPr bwMode="auto">
          <a:xfrm>
            <a:off x="1524001" y="2884202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4359" name="Rectangle 22"/>
          <p:cNvSpPr>
            <a:spLocks noChangeArrowheads="1"/>
          </p:cNvSpPr>
          <p:nvPr/>
        </p:nvSpPr>
        <p:spPr bwMode="auto">
          <a:xfrm>
            <a:off x="1524001" y="287467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4360" name="Rectangle 23"/>
          <p:cNvSpPr>
            <a:spLocks noChangeArrowheads="1"/>
          </p:cNvSpPr>
          <p:nvPr/>
        </p:nvSpPr>
        <p:spPr bwMode="auto">
          <a:xfrm>
            <a:off x="1524001" y="266512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4361" name="Rectangle 24"/>
          <p:cNvSpPr>
            <a:spLocks noChangeArrowheads="1"/>
          </p:cNvSpPr>
          <p:nvPr/>
        </p:nvSpPr>
        <p:spPr bwMode="auto">
          <a:xfrm>
            <a:off x="1524001" y="291277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4362" name="Rectangle 25"/>
          <p:cNvSpPr>
            <a:spLocks noChangeArrowheads="1"/>
          </p:cNvSpPr>
          <p:nvPr/>
        </p:nvSpPr>
        <p:spPr bwMode="auto">
          <a:xfrm>
            <a:off x="1524001" y="291277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4363" name="Rectangle 26"/>
          <p:cNvSpPr>
            <a:spLocks noChangeArrowheads="1"/>
          </p:cNvSpPr>
          <p:nvPr/>
        </p:nvSpPr>
        <p:spPr bwMode="auto">
          <a:xfrm>
            <a:off x="1524001" y="262702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4364" name="Rectangle 27"/>
          <p:cNvSpPr>
            <a:spLocks noChangeArrowheads="1"/>
          </p:cNvSpPr>
          <p:nvPr/>
        </p:nvSpPr>
        <p:spPr bwMode="auto">
          <a:xfrm>
            <a:off x="1524001" y="302231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4365" name="Rectangle 28"/>
          <p:cNvSpPr>
            <a:spLocks noChangeArrowheads="1"/>
          </p:cNvSpPr>
          <p:nvPr/>
        </p:nvSpPr>
        <p:spPr bwMode="auto">
          <a:xfrm>
            <a:off x="1524001" y="247462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C83D4-F746-4E00-B999-46AC1F15AB92}" type="datetime1">
              <a:rPr lang="de-DE" smtClean="0"/>
              <a:t>10.11.2022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092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altLang="de-DE" sz="4000"/>
              <a:t/>
            </a:r>
            <a:br>
              <a:rPr lang="de-DE" altLang="de-DE" sz="4000"/>
            </a:br>
            <a:r>
              <a:rPr lang="de-DE" altLang="de-DE" sz="4000"/>
              <a:t>Thema</a:t>
            </a:r>
            <a:br>
              <a:rPr lang="de-DE" altLang="de-DE" sz="4000"/>
            </a:br>
            <a:endParaRPr lang="de-DE" altLang="de-DE" sz="400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286000"/>
            <a:ext cx="9144000" cy="2971800"/>
          </a:xfrm>
        </p:spPr>
        <p:txBody>
          <a:bodyPr/>
          <a:lstStyle/>
          <a:p>
            <a:endParaRPr lang="de-DE" altLang="de-DE" sz="1800"/>
          </a:p>
          <a:p>
            <a:pPr algn="ctr">
              <a:buFontTx/>
              <a:buNone/>
            </a:pPr>
            <a:r>
              <a:rPr lang="de-DE" altLang="de-DE" sz="3600"/>
              <a:t>Überschrift</a:t>
            </a:r>
          </a:p>
          <a:p>
            <a:pPr algn="ctr">
              <a:buFontTx/>
              <a:buNone/>
            </a:pPr>
            <a:endParaRPr lang="de-DE" altLang="de-DE" sz="3600"/>
          </a:p>
          <a:p>
            <a:pPr algn="ctr">
              <a:buFontTx/>
              <a:buNone/>
            </a:pPr>
            <a:r>
              <a:rPr lang="de-DE" altLang="de-DE" sz="3200"/>
              <a:t>Vorname Nachname</a:t>
            </a:r>
          </a:p>
          <a:p>
            <a:pPr>
              <a:buFontTx/>
              <a:buNone/>
            </a:pPr>
            <a:endParaRPr lang="de-DE" altLang="de-DE" sz="3200"/>
          </a:p>
        </p:txBody>
      </p:sp>
      <p:graphicFrame>
        <p:nvGraphicFramePr>
          <p:cNvPr id="4101" name="Object 4"/>
          <p:cNvGraphicFramePr>
            <a:graphicFrameLocks noChangeAspect="1"/>
          </p:cNvGraphicFramePr>
          <p:nvPr/>
        </p:nvGraphicFramePr>
        <p:xfrm>
          <a:off x="6553201" y="5410201"/>
          <a:ext cx="81756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CorelDRAW" r:id="rId3" imgW="817857" imgH="815843" progId="CorelDraw.Graphic.8">
                  <p:embed/>
                </p:oleObj>
              </mc:Choice>
              <mc:Fallback>
                <p:oleObj name="CorelDRAW" r:id="rId3" imgW="817857" imgH="815843" progId="CorelDraw.Graphic.8">
                  <p:embed/>
                  <p:pic>
                    <p:nvPicPr>
                      <p:cNvPr id="410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1" y="5410201"/>
                        <a:ext cx="817563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6" y="5486401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5DE4-AC25-4644-8406-A53360D57AF9}" type="datetime1">
              <a:rPr lang="de-DE" noProof="0" smtClean="0"/>
              <a:t>10.11.2022</a:t>
            </a:fld>
            <a:endParaRPr lang="en-US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2966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/>
              <a:t>Beispiele für Aufzählungen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de-DE" altLang="de-DE" sz="2800" dirty="0"/>
              <a:t>Punkt 1</a:t>
            </a:r>
          </a:p>
          <a:p>
            <a:pPr>
              <a:buClr>
                <a:srgbClr val="FF0000"/>
              </a:buClr>
            </a:pPr>
            <a:r>
              <a:rPr lang="de-DE" altLang="de-DE" sz="2800" dirty="0"/>
              <a:t>Punkt 2</a:t>
            </a:r>
          </a:p>
          <a:p>
            <a:pPr>
              <a:buClr>
                <a:srgbClr val="FF0000"/>
              </a:buClr>
            </a:pPr>
            <a:r>
              <a:rPr lang="de-DE" altLang="de-DE" sz="2800" dirty="0"/>
              <a:t>...</a:t>
            </a:r>
          </a:p>
          <a:p>
            <a:pPr>
              <a:buClr>
                <a:srgbClr val="FF0000"/>
              </a:buClr>
            </a:pPr>
            <a:r>
              <a:rPr lang="de-DE" altLang="de-DE" sz="2800" dirty="0"/>
              <a:t>...</a:t>
            </a:r>
          </a:p>
          <a:p>
            <a:pPr>
              <a:buClr>
                <a:srgbClr val="FF0000"/>
              </a:buClr>
              <a:buFontTx/>
              <a:buNone/>
            </a:pPr>
            <a:endParaRPr lang="de-DE" altLang="de-DE" sz="28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A674-6B75-4D0C-AF5D-641360846304}" type="datetime1">
              <a:rPr lang="de-DE" noProof="0" smtClean="0"/>
              <a:t>10.11.2022</a:t>
            </a:fld>
            <a:endParaRPr lang="en-US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7160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altLang="de-DE" sz="2800" dirty="0"/>
          </a:p>
          <a:p>
            <a:pPr marL="0" indent="0">
              <a:buNone/>
            </a:pPr>
            <a:endParaRPr lang="de-DE" altLang="de-DE" sz="2800" dirty="0"/>
          </a:p>
          <a:p>
            <a:pPr marL="0" indent="0">
              <a:buClr>
                <a:srgbClr val="FF0000"/>
              </a:buClr>
              <a:buNone/>
            </a:pPr>
            <a:endParaRPr lang="de-DE" altLang="de-DE" sz="2800" dirty="0" smtClean="0"/>
          </a:p>
          <a:p>
            <a:pPr marL="0" indent="0">
              <a:buClr>
                <a:srgbClr val="FF0000"/>
              </a:buClr>
              <a:buNone/>
            </a:pPr>
            <a:endParaRPr lang="de-DE" altLang="de-DE" sz="2800" dirty="0"/>
          </a:p>
          <a:p>
            <a:pPr marL="0" indent="0">
              <a:buClr>
                <a:srgbClr val="FF0000"/>
              </a:buClr>
              <a:buNone/>
            </a:pPr>
            <a:r>
              <a:rPr lang="de-DE" altLang="de-DE" sz="2800" dirty="0" smtClean="0"/>
              <a:t>Ggf</a:t>
            </a:r>
            <a:r>
              <a:rPr lang="de-DE" altLang="de-DE" sz="2800" dirty="0"/>
              <a:t>. kann ein Hinweis unter der Formel eingeführt werden.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sz="3200" dirty="0"/>
              <a:t>Beispiele für Darstellung von Formeln: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1CEC-0077-4EA1-8110-E05FA8FD2451}" type="datetime1">
              <a:rPr lang="de-DE" noProof="0" smtClean="0"/>
              <a:t>10.11.2022</a:t>
            </a:fld>
            <a:endParaRPr lang="en-US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4</a:t>
            </a:fld>
            <a:endParaRPr lang="en-US" noProof="0" dirty="0"/>
          </a:p>
        </p:txBody>
      </p:sp>
      <p:graphicFrame>
        <p:nvGraphicFramePr>
          <p:cNvPr id="6149" name="Object 3"/>
          <p:cNvGraphicFramePr>
            <a:graphicFrameLocks noChangeAspect="1"/>
          </p:cNvGraphicFramePr>
          <p:nvPr/>
        </p:nvGraphicFramePr>
        <p:xfrm>
          <a:off x="2141539" y="2092326"/>
          <a:ext cx="80613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Formel" r:id="rId3" imgW="2844800" imgH="254000" progId="Equation.DSMT4">
                  <p:embed/>
                </p:oleObj>
              </mc:Choice>
              <mc:Fallback>
                <p:oleObj name="Formel" r:id="rId3" imgW="2844800" imgH="254000" progId="Equation.DSMT4">
                  <p:embed/>
                  <p:pic>
                    <p:nvPicPr>
                      <p:cNvPr id="614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539" y="2092326"/>
                        <a:ext cx="80613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accent1"/>
                                </a:gs>
                                <a:gs pos="100000">
                                  <a:schemeClr val="bg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492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PIC000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52600"/>
            <a:ext cx="5359400" cy="428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altLang="de-DE" sz="3200" dirty="0"/>
              <a:t>Darstellung von Bildern (ggf. mit</a:t>
            </a:r>
            <a:br>
              <a:rPr lang="de-DE" altLang="de-DE" sz="3200" dirty="0"/>
            </a:br>
            <a:r>
              <a:rPr lang="de-DE" altLang="de-DE" sz="3200" dirty="0"/>
              <a:t>zusätzlichen Elementen z.B. Pfeil)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67A2A-3957-4BE9-8AEE-88DF769CF646}" type="datetime1">
              <a:rPr lang="de-DE" smtClean="0"/>
              <a:t>10.11.2022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5</a:t>
            </a:fld>
            <a:endParaRPr lang="de-DE"/>
          </a:p>
        </p:txBody>
      </p:sp>
      <p:sp>
        <p:nvSpPr>
          <p:cNvPr id="7173" name="Line 4"/>
          <p:cNvSpPr>
            <a:spLocks noChangeShapeType="1"/>
          </p:cNvSpPr>
          <p:nvPr/>
        </p:nvSpPr>
        <p:spPr bwMode="auto">
          <a:xfrm>
            <a:off x="7086600" y="2057400"/>
            <a:ext cx="0" cy="2209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62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5" name="Object 2"/>
          <p:cNvGraphicFramePr>
            <a:graphicFrameLocks noChangeAspect="1"/>
          </p:cNvGraphicFramePr>
          <p:nvPr/>
        </p:nvGraphicFramePr>
        <p:xfrm>
          <a:off x="2212976" y="381001"/>
          <a:ext cx="18256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Formel" r:id="rId3" imgW="914400" imgH="228600" progId="Equation.DSMT4">
                  <p:embed/>
                </p:oleObj>
              </mc:Choice>
              <mc:Fallback>
                <p:oleObj name="Formel" r:id="rId3" imgW="914400" imgH="228600" progId="Equation.DSMT4">
                  <p:embed/>
                  <p:pic>
                    <p:nvPicPr>
                      <p:cNvPr id="819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2976" y="381001"/>
                        <a:ext cx="182562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accent1"/>
                                </a:gs>
                                <a:gs pos="100000">
                                  <a:schemeClr val="bg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3"/>
          <p:cNvGraphicFramePr>
            <a:graphicFrameLocks noChangeAspect="1"/>
          </p:cNvGraphicFramePr>
          <p:nvPr/>
        </p:nvGraphicFramePr>
        <p:xfrm>
          <a:off x="2209801" y="990600"/>
          <a:ext cx="22637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Formel" r:id="rId5" imgW="1130300" imgH="228600" progId="Equation.DSMT4">
                  <p:embed/>
                </p:oleObj>
              </mc:Choice>
              <mc:Fallback>
                <p:oleObj name="Formel" r:id="rId5" imgW="1130300" imgH="228600" progId="Equation.DSMT4">
                  <p:embed/>
                  <p:pic>
                    <p:nvPicPr>
                      <p:cNvPr id="819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990600"/>
                        <a:ext cx="22637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accent1"/>
                                </a:gs>
                                <a:gs pos="100000">
                                  <a:schemeClr val="bg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4"/>
          <p:cNvGraphicFramePr>
            <a:graphicFrameLocks noChangeAspect="1"/>
          </p:cNvGraphicFramePr>
          <p:nvPr/>
        </p:nvGraphicFramePr>
        <p:xfrm>
          <a:off x="2209801" y="1524000"/>
          <a:ext cx="771842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Formel" r:id="rId7" imgW="3860800" imgH="558800" progId="Equation.DSMT4">
                  <p:embed/>
                </p:oleObj>
              </mc:Choice>
              <mc:Fallback>
                <p:oleObj name="Formel" r:id="rId7" imgW="3860800" imgH="558800" progId="Equation.DSMT4">
                  <p:embed/>
                  <p:pic>
                    <p:nvPicPr>
                      <p:cNvPr id="819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1524000"/>
                        <a:ext cx="7718425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accent1"/>
                                </a:gs>
                                <a:gs pos="100000">
                                  <a:schemeClr val="bg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5"/>
          <p:cNvGraphicFramePr>
            <a:graphicFrameLocks noChangeAspect="1"/>
          </p:cNvGraphicFramePr>
          <p:nvPr/>
        </p:nvGraphicFramePr>
        <p:xfrm>
          <a:off x="2181226" y="2743200"/>
          <a:ext cx="65055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Formel" r:id="rId9" imgW="3251200" imgH="533400" progId="Equation.DSMT4">
                  <p:embed/>
                </p:oleObj>
              </mc:Choice>
              <mc:Fallback>
                <p:oleObj name="Formel" r:id="rId9" imgW="3251200" imgH="533400" progId="Equation.DSMT4">
                  <p:embed/>
                  <p:pic>
                    <p:nvPicPr>
                      <p:cNvPr id="819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1226" y="2743200"/>
                        <a:ext cx="650557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accent1"/>
                                </a:gs>
                                <a:gs pos="100000">
                                  <a:schemeClr val="bg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6"/>
          <p:cNvGraphicFramePr>
            <a:graphicFrameLocks noChangeAspect="1"/>
          </p:cNvGraphicFramePr>
          <p:nvPr/>
        </p:nvGraphicFramePr>
        <p:xfrm>
          <a:off x="2209801" y="3962400"/>
          <a:ext cx="65500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Formel" r:id="rId11" imgW="3276600" imgH="533400" progId="Equation.DSMT4">
                  <p:embed/>
                </p:oleObj>
              </mc:Choice>
              <mc:Fallback>
                <p:oleObj name="Formel" r:id="rId11" imgW="3276600" imgH="533400" progId="Equation.DSMT4">
                  <p:embed/>
                  <p:pic>
                    <p:nvPicPr>
                      <p:cNvPr id="819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3962400"/>
                        <a:ext cx="655002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accent1"/>
                                </a:gs>
                                <a:gs pos="100000">
                                  <a:schemeClr val="bg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7"/>
          <p:cNvGraphicFramePr>
            <a:graphicFrameLocks noChangeAspect="1"/>
          </p:cNvGraphicFramePr>
          <p:nvPr/>
        </p:nvGraphicFramePr>
        <p:xfrm>
          <a:off x="2209801" y="5156200"/>
          <a:ext cx="34258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Formel" r:id="rId13" imgW="1714500" imgH="469900" progId="Equation.DSMT4">
                  <p:embed/>
                </p:oleObj>
              </mc:Choice>
              <mc:Fallback>
                <p:oleObj name="Formel" r:id="rId13" imgW="1714500" imgH="469900" progId="Equation.DSMT4">
                  <p:embed/>
                  <p:pic>
                    <p:nvPicPr>
                      <p:cNvPr id="820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5156200"/>
                        <a:ext cx="3425825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accent1"/>
                                </a:gs>
                                <a:gs pos="100000">
                                  <a:schemeClr val="bg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57F5-5CCB-475A-9AE7-89BD3C57B63A}" type="datetime1">
              <a:rPr lang="de-DE" smtClean="0"/>
              <a:t>10.11.2022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93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229" name="Rectangle 10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sz="3200" dirty="0"/>
              <a:t>Darstellung von Holz und Verbindungen</a:t>
            </a:r>
          </a:p>
        </p:txBody>
      </p:sp>
      <p:grpSp>
        <p:nvGrpSpPr>
          <p:cNvPr id="1005570" name="Group 2"/>
          <p:cNvGrpSpPr>
            <a:grpSpLocks/>
          </p:cNvGrpSpPr>
          <p:nvPr/>
        </p:nvGrpSpPr>
        <p:grpSpPr bwMode="auto">
          <a:xfrm>
            <a:off x="4572000" y="2579689"/>
            <a:ext cx="2133600" cy="3252787"/>
            <a:chOff x="1920" y="1625"/>
            <a:chExt cx="1344" cy="2049"/>
          </a:xfrm>
        </p:grpSpPr>
        <p:grpSp>
          <p:nvGrpSpPr>
            <p:cNvPr id="9337" name="Group 3"/>
            <p:cNvGrpSpPr>
              <a:grpSpLocks/>
            </p:cNvGrpSpPr>
            <p:nvPr/>
          </p:nvGrpSpPr>
          <p:grpSpPr bwMode="auto">
            <a:xfrm>
              <a:off x="1969" y="2128"/>
              <a:ext cx="624" cy="1546"/>
              <a:chOff x="2208" y="2160"/>
              <a:chExt cx="624" cy="1546"/>
            </a:xfrm>
          </p:grpSpPr>
          <p:sp>
            <p:nvSpPr>
              <p:cNvPr id="9344" name="Freeform 4"/>
              <p:cNvSpPr>
                <a:spLocks/>
              </p:cNvSpPr>
              <p:nvPr/>
            </p:nvSpPr>
            <p:spPr bwMode="auto">
              <a:xfrm>
                <a:off x="2208" y="2160"/>
                <a:ext cx="624" cy="1546"/>
              </a:xfrm>
              <a:custGeom>
                <a:avLst/>
                <a:gdLst>
                  <a:gd name="T0" fmla="*/ 0 w 1160"/>
                  <a:gd name="T1" fmla="*/ 0 h 1546"/>
                  <a:gd name="T2" fmla="*/ 0 w 1160"/>
                  <a:gd name="T3" fmla="*/ 1546 h 1546"/>
                  <a:gd name="T4" fmla="*/ 624 w 1160"/>
                  <a:gd name="T5" fmla="*/ 1546 h 1546"/>
                  <a:gd name="T6" fmla="*/ 624 w 1160"/>
                  <a:gd name="T7" fmla="*/ 0 h 1546"/>
                  <a:gd name="T8" fmla="*/ 0 w 1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0" h="1546">
                    <a:moveTo>
                      <a:pt x="0" y="0"/>
                    </a:moveTo>
                    <a:lnTo>
                      <a:pt x="0" y="1546"/>
                    </a:lnTo>
                    <a:lnTo>
                      <a:pt x="1160" y="1546"/>
                    </a:lnTo>
                    <a:lnTo>
                      <a:pt x="11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345" name="Freeform 5"/>
              <p:cNvSpPr>
                <a:spLocks/>
              </p:cNvSpPr>
              <p:nvPr/>
            </p:nvSpPr>
            <p:spPr bwMode="auto">
              <a:xfrm>
                <a:off x="2208" y="2640"/>
                <a:ext cx="624" cy="96"/>
              </a:xfrm>
              <a:custGeom>
                <a:avLst/>
                <a:gdLst>
                  <a:gd name="T0" fmla="*/ 624 w 1157"/>
                  <a:gd name="T1" fmla="*/ 0 h 187"/>
                  <a:gd name="T2" fmla="*/ 0 w 1157"/>
                  <a:gd name="T3" fmla="*/ 0 h 187"/>
                  <a:gd name="T4" fmla="*/ 0 w 1157"/>
                  <a:gd name="T5" fmla="*/ 96 h 187"/>
                  <a:gd name="T6" fmla="*/ 624 w 1157"/>
                  <a:gd name="T7" fmla="*/ 96 h 187"/>
                  <a:gd name="T8" fmla="*/ 624 w 1157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57" h="187">
                    <a:moveTo>
                      <a:pt x="1157" y="0"/>
                    </a:moveTo>
                    <a:lnTo>
                      <a:pt x="0" y="0"/>
                    </a:lnTo>
                    <a:lnTo>
                      <a:pt x="0" y="187"/>
                    </a:lnTo>
                    <a:lnTo>
                      <a:pt x="1157" y="187"/>
                    </a:lnTo>
                    <a:lnTo>
                      <a:pt x="1157" y="0"/>
                    </a:lnTo>
                    <a:close/>
                  </a:path>
                </a:pathLst>
              </a:custGeom>
              <a:solidFill>
                <a:srgbClr val="99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9338" name="Group 6"/>
            <p:cNvGrpSpPr>
              <a:grpSpLocks/>
            </p:cNvGrpSpPr>
            <p:nvPr/>
          </p:nvGrpSpPr>
          <p:grpSpPr bwMode="auto">
            <a:xfrm rot="10800000">
              <a:off x="2593" y="1625"/>
              <a:ext cx="624" cy="1546"/>
              <a:chOff x="2208" y="2160"/>
              <a:chExt cx="624" cy="1546"/>
            </a:xfrm>
          </p:grpSpPr>
          <p:sp>
            <p:nvSpPr>
              <p:cNvPr id="9342" name="Freeform 7"/>
              <p:cNvSpPr>
                <a:spLocks/>
              </p:cNvSpPr>
              <p:nvPr/>
            </p:nvSpPr>
            <p:spPr bwMode="auto">
              <a:xfrm>
                <a:off x="2208" y="2160"/>
                <a:ext cx="624" cy="1546"/>
              </a:xfrm>
              <a:custGeom>
                <a:avLst/>
                <a:gdLst>
                  <a:gd name="T0" fmla="*/ 0 w 1160"/>
                  <a:gd name="T1" fmla="*/ 0 h 1546"/>
                  <a:gd name="T2" fmla="*/ 0 w 1160"/>
                  <a:gd name="T3" fmla="*/ 1546 h 1546"/>
                  <a:gd name="T4" fmla="*/ 624 w 1160"/>
                  <a:gd name="T5" fmla="*/ 1546 h 1546"/>
                  <a:gd name="T6" fmla="*/ 624 w 1160"/>
                  <a:gd name="T7" fmla="*/ 0 h 1546"/>
                  <a:gd name="T8" fmla="*/ 0 w 1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0" h="1546">
                    <a:moveTo>
                      <a:pt x="0" y="0"/>
                    </a:moveTo>
                    <a:lnTo>
                      <a:pt x="0" y="1546"/>
                    </a:lnTo>
                    <a:lnTo>
                      <a:pt x="1160" y="1546"/>
                    </a:lnTo>
                    <a:lnTo>
                      <a:pt x="11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343" name="Freeform 8"/>
              <p:cNvSpPr>
                <a:spLocks/>
              </p:cNvSpPr>
              <p:nvPr/>
            </p:nvSpPr>
            <p:spPr bwMode="auto">
              <a:xfrm>
                <a:off x="2208" y="2640"/>
                <a:ext cx="624" cy="96"/>
              </a:xfrm>
              <a:custGeom>
                <a:avLst/>
                <a:gdLst>
                  <a:gd name="T0" fmla="*/ 624 w 1157"/>
                  <a:gd name="T1" fmla="*/ 0 h 187"/>
                  <a:gd name="T2" fmla="*/ 0 w 1157"/>
                  <a:gd name="T3" fmla="*/ 0 h 187"/>
                  <a:gd name="T4" fmla="*/ 0 w 1157"/>
                  <a:gd name="T5" fmla="*/ 96 h 187"/>
                  <a:gd name="T6" fmla="*/ 624 w 1157"/>
                  <a:gd name="T7" fmla="*/ 96 h 187"/>
                  <a:gd name="T8" fmla="*/ 624 w 1157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57" h="187">
                    <a:moveTo>
                      <a:pt x="1157" y="0"/>
                    </a:moveTo>
                    <a:lnTo>
                      <a:pt x="0" y="0"/>
                    </a:lnTo>
                    <a:lnTo>
                      <a:pt x="0" y="187"/>
                    </a:lnTo>
                    <a:lnTo>
                      <a:pt x="1157" y="187"/>
                    </a:lnTo>
                    <a:lnTo>
                      <a:pt x="1157" y="0"/>
                    </a:lnTo>
                    <a:close/>
                  </a:path>
                </a:pathLst>
              </a:custGeom>
              <a:solidFill>
                <a:srgbClr val="99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339" name="Line 9"/>
            <p:cNvSpPr>
              <a:spLocks noChangeShapeType="1"/>
            </p:cNvSpPr>
            <p:nvPr/>
          </p:nvSpPr>
          <p:spPr bwMode="auto">
            <a:xfrm rot="21540000" flipV="1">
              <a:off x="2151" y="2649"/>
              <a:ext cx="886" cy="0"/>
            </a:xfrm>
            <a:prstGeom prst="line">
              <a:avLst/>
            </a:prstGeom>
            <a:noFill/>
            <a:ln w="152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0" name="Line 10"/>
            <p:cNvSpPr>
              <a:spLocks noChangeShapeType="1"/>
            </p:cNvSpPr>
            <p:nvPr/>
          </p:nvSpPr>
          <p:spPr bwMode="auto">
            <a:xfrm flipV="1">
              <a:off x="3024" y="2643"/>
              <a:ext cx="240" cy="0"/>
            </a:xfrm>
            <a:prstGeom prst="line">
              <a:avLst/>
            </a:prstGeom>
            <a:noFill/>
            <a:ln w="152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1" name="Line 11"/>
            <p:cNvSpPr>
              <a:spLocks noChangeShapeType="1"/>
            </p:cNvSpPr>
            <p:nvPr/>
          </p:nvSpPr>
          <p:spPr bwMode="auto">
            <a:xfrm flipV="1">
              <a:off x="1920" y="2656"/>
              <a:ext cx="240" cy="0"/>
            </a:xfrm>
            <a:prstGeom prst="line">
              <a:avLst/>
            </a:prstGeom>
            <a:noFill/>
            <a:ln w="152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05580" name="Group 12"/>
          <p:cNvGrpSpPr>
            <a:grpSpLocks/>
          </p:cNvGrpSpPr>
          <p:nvPr/>
        </p:nvGrpSpPr>
        <p:grpSpPr bwMode="auto">
          <a:xfrm>
            <a:off x="4572000" y="2565400"/>
            <a:ext cx="2133600" cy="3278188"/>
            <a:chOff x="1920" y="1616"/>
            <a:chExt cx="1344" cy="2065"/>
          </a:xfrm>
        </p:grpSpPr>
        <p:grpSp>
          <p:nvGrpSpPr>
            <p:cNvPr id="9328" name="Group 13"/>
            <p:cNvGrpSpPr>
              <a:grpSpLocks/>
            </p:cNvGrpSpPr>
            <p:nvPr/>
          </p:nvGrpSpPr>
          <p:grpSpPr bwMode="auto">
            <a:xfrm>
              <a:off x="1969" y="2135"/>
              <a:ext cx="624" cy="1546"/>
              <a:chOff x="2208" y="2160"/>
              <a:chExt cx="624" cy="1546"/>
            </a:xfrm>
          </p:grpSpPr>
          <p:sp>
            <p:nvSpPr>
              <p:cNvPr id="9335" name="Freeform 14"/>
              <p:cNvSpPr>
                <a:spLocks/>
              </p:cNvSpPr>
              <p:nvPr/>
            </p:nvSpPr>
            <p:spPr bwMode="auto">
              <a:xfrm>
                <a:off x="2208" y="2160"/>
                <a:ext cx="624" cy="1546"/>
              </a:xfrm>
              <a:custGeom>
                <a:avLst/>
                <a:gdLst>
                  <a:gd name="T0" fmla="*/ 0 w 1160"/>
                  <a:gd name="T1" fmla="*/ 0 h 1546"/>
                  <a:gd name="T2" fmla="*/ 0 w 1160"/>
                  <a:gd name="T3" fmla="*/ 1546 h 1546"/>
                  <a:gd name="T4" fmla="*/ 624 w 1160"/>
                  <a:gd name="T5" fmla="*/ 1546 h 1546"/>
                  <a:gd name="T6" fmla="*/ 624 w 1160"/>
                  <a:gd name="T7" fmla="*/ 0 h 1546"/>
                  <a:gd name="T8" fmla="*/ 0 w 1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0" h="1546">
                    <a:moveTo>
                      <a:pt x="0" y="0"/>
                    </a:moveTo>
                    <a:lnTo>
                      <a:pt x="0" y="1546"/>
                    </a:lnTo>
                    <a:lnTo>
                      <a:pt x="1160" y="1546"/>
                    </a:lnTo>
                    <a:lnTo>
                      <a:pt x="11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336" name="Freeform 15"/>
              <p:cNvSpPr>
                <a:spLocks/>
              </p:cNvSpPr>
              <p:nvPr/>
            </p:nvSpPr>
            <p:spPr bwMode="auto">
              <a:xfrm>
                <a:off x="2208" y="2640"/>
                <a:ext cx="624" cy="96"/>
              </a:xfrm>
              <a:custGeom>
                <a:avLst/>
                <a:gdLst>
                  <a:gd name="T0" fmla="*/ 624 w 1157"/>
                  <a:gd name="T1" fmla="*/ 0 h 187"/>
                  <a:gd name="T2" fmla="*/ 0 w 1157"/>
                  <a:gd name="T3" fmla="*/ 0 h 187"/>
                  <a:gd name="T4" fmla="*/ 0 w 1157"/>
                  <a:gd name="T5" fmla="*/ 96 h 187"/>
                  <a:gd name="T6" fmla="*/ 624 w 1157"/>
                  <a:gd name="T7" fmla="*/ 96 h 187"/>
                  <a:gd name="T8" fmla="*/ 624 w 1157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57" h="187">
                    <a:moveTo>
                      <a:pt x="1157" y="0"/>
                    </a:moveTo>
                    <a:lnTo>
                      <a:pt x="0" y="0"/>
                    </a:lnTo>
                    <a:lnTo>
                      <a:pt x="0" y="187"/>
                    </a:lnTo>
                    <a:lnTo>
                      <a:pt x="1157" y="187"/>
                    </a:lnTo>
                    <a:lnTo>
                      <a:pt x="1157" y="0"/>
                    </a:lnTo>
                    <a:close/>
                  </a:path>
                </a:pathLst>
              </a:custGeom>
              <a:solidFill>
                <a:srgbClr val="99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9329" name="Group 16"/>
            <p:cNvGrpSpPr>
              <a:grpSpLocks/>
            </p:cNvGrpSpPr>
            <p:nvPr/>
          </p:nvGrpSpPr>
          <p:grpSpPr bwMode="auto">
            <a:xfrm rot="10800000">
              <a:off x="2593" y="1616"/>
              <a:ext cx="624" cy="1546"/>
              <a:chOff x="2208" y="2160"/>
              <a:chExt cx="624" cy="1546"/>
            </a:xfrm>
          </p:grpSpPr>
          <p:sp>
            <p:nvSpPr>
              <p:cNvPr id="9333" name="Freeform 17"/>
              <p:cNvSpPr>
                <a:spLocks/>
              </p:cNvSpPr>
              <p:nvPr/>
            </p:nvSpPr>
            <p:spPr bwMode="auto">
              <a:xfrm>
                <a:off x="2208" y="2160"/>
                <a:ext cx="624" cy="1546"/>
              </a:xfrm>
              <a:custGeom>
                <a:avLst/>
                <a:gdLst>
                  <a:gd name="T0" fmla="*/ 0 w 1160"/>
                  <a:gd name="T1" fmla="*/ 0 h 1546"/>
                  <a:gd name="T2" fmla="*/ 0 w 1160"/>
                  <a:gd name="T3" fmla="*/ 1546 h 1546"/>
                  <a:gd name="T4" fmla="*/ 624 w 1160"/>
                  <a:gd name="T5" fmla="*/ 1546 h 1546"/>
                  <a:gd name="T6" fmla="*/ 624 w 1160"/>
                  <a:gd name="T7" fmla="*/ 0 h 1546"/>
                  <a:gd name="T8" fmla="*/ 0 w 1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0" h="1546">
                    <a:moveTo>
                      <a:pt x="0" y="0"/>
                    </a:moveTo>
                    <a:lnTo>
                      <a:pt x="0" y="1546"/>
                    </a:lnTo>
                    <a:lnTo>
                      <a:pt x="1160" y="1546"/>
                    </a:lnTo>
                    <a:lnTo>
                      <a:pt x="11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334" name="Freeform 18"/>
              <p:cNvSpPr>
                <a:spLocks/>
              </p:cNvSpPr>
              <p:nvPr/>
            </p:nvSpPr>
            <p:spPr bwMode="auto">
              <a:xfrm>
                <a:off x="2208" y="2640"/>
                <a:ext cx="624" cy="96"/>
              </a:xfrm>
              <a:custGeom>
                <a:avLst/>
                <a:gdLst>
                  <a:gd name="T0" fmla="*/ 624 w 1157"/>
                  <a:gd name="T1" fmla="*/ 0 h 187"/>
                  <a:gd name="T2" fmla="*/ 0 w 1157"/>
                  <a:gd name="T3" fmla="*/ 0 h 187"/>
                  <a:gd name="T4" fmla="*/ 0 w 1157"/>
                  <a:gd name="T5" fmla="*/ 96 h 187"/>
                  <a:gd name="T6" fmla="*/ 624 w 1157"/>
                  <a:gd name="T7" fmla="*/ 96 h 187"/>
                  <a:gd name="T8" fmla="*/ 624 w 1157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57" h="187">
                    <a:moveTo>
                      <a:pt x="1157" y="0"/>
                    </a:moveTo>
                    <a:lnTo>
                      <a:pt x="0" y="0"/>
                    </a:lnTo>
                    <a:lnTo>
                      <a:pt x="0" y="187"/>
                    </a:lnTo>
                    <a:lnTo>
                      <a:pt x="1157" y="187"/>
                    </a:lnTo>
                    <a:lnTo>
                      <a:pt x="1157" y="0"/>
                    </a:lnTo>
                    <a:close/>
                  </a:path>
                </a:pathLst>
              </a:custGeom>
              <a:solidFill>
                <a:srgbClr val="99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330" name="Line 19"/>
            <p:cNvSpPr>
              <a:spLocks noChangeShapeType="1"/>
            </p:cNvSpPr>
            <p:nvPr/>
          </p:nvSpPr>
          <p:spPr bwMode="auto">
            <a:xfrm rot="21480000" flipV="1">
              <a:off x="2151" y="2649"/>
              <a:ext cx="886" cy="0"/>
            </a:xfrm>
            <a:prstGeom prst="line">
              <a:avLst/>
            </a:prstGeom>
            <a:noFill/>
            <a:ln w="152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1" name="Line 20"/>
            <p:cNvSpPr>
              <a:spLocks noChangeShapeType="1"/>
            </p:cNvSpPr>
            <p:nvPr/>
          </p:nvSpPr>
          <p:spPr bwMode="auto">
            <a:xfrm flipV="1">
              <a:off x="3024" y="2634"/>
              <a:ext cx="240" cy="0"/>
            </a:xfrm>
            <a:prstGeom prst="line">
              <a:avLst/>
            </a:prstGeom>
            <a:noFill/>
            <a:ln w="152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2" name="Line 21"/>
            <p:cNvSpPr>
              <a:spLocks noChangeShapeType="1"/>
            </p:cNvSpPr>
            <p:nvPr/>
          </p:nvSpPr>
          <p:spPr bwMode="auto">
            <a:xfrm flipV="1">
              <a:off x="1920" y="2663"/>
              <a:ext cx="240" cy="0"/>
            </a:xfrm>
            <a:prstGeom prst="line">
              <a:avLst/>
            </a:prstGeom>
            <a:noFill/>
            <a:ln w="152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05590" name="Group 22"/>
          <p:cNvGrpSpPr>
            <a:grpSpLocks/>
          </p:cNvGrpSpPr>
          <p:nvPr/>
        </p:nvGrpSpPr>
        <p:grpSpPr bwMode="auto">
          <a:xfrm>
            <a:off x="4572000" y="2554289"/>
            <a:ext cx="2133600" cy="3303587"/>
            <a:chOff x="1920" y="1609"/>
            <a:chExt cx="1344" cy="2081"/>
          </a:xfrm>
        </p:grpSpPr>
        <p:grpSp>
          <p:nvGrpSpPr>
            <p:cNvPr id="9319" name="Group 23"/>
            <p:cNvGrpSpPr>
              <a:grpSpLocks/>
            </p:cNvGrpSpPr>
            <p:nvPr/>
          </p:nvGrpSpPr>
          <p:grpSpPr bwMode="auto">
            <a:xfrm>
              <a:off x="1969" y="2144"/>
              <a:ext cx="624" cy="1546"/>
              <a:chOff x="2208" y="2160"/>
              <a:chExt cx="624" cy="1546"/>
            </a:xfrm>
          </p:grpSpPr>
          <p:sp>
            <p:nvSpPr>
              <p:cNvPr id="9326" name="Freeform 24"/>
              <p:cNvSpPr>
                <a:spLocks/>
              </p:cNvSpPr>
              <p:nvPr/>
            </p:nvSpPr>
            <p:spPr bwMode="auto">
              <a:xfrm>
                <a:off x="2208" y="2160"/>
                <a:ext cx="624" cy="1546"/>
              </a:xfrm>
              <a:custGeom>
                <a:avLst/>
                <a:gdLst>
                  <a:gd name="T0" fmla="*/ 0 w 1160"/>
                  <a:gd name="T1" fmla="*/ 0 h 1546"/>
                  <a:gd name="T2" fmla="*/ 0 w 1160"/>
                  <a:gd name="T3" fmla="*/ 1546 h 1546"/>
                  <a:gd name="T4" fmla="*/ 624 w 1160"/>
                  <a:gd name="T5" fmla="*/ 1546 h 1546"/>
                  <a:gd name="T6" fmla="*/ 624 w 1160"/>
                  <a:gd name="T7" fmla="*/ 0 h 1546"/>
                  <a:gd name="T8" fmla="*/ 0 w 1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0" h="1546">
                    <a:moveTo>
                      <a:pt x="0" y="0"/>
                    </a:moveTo>
                    <a:lnTo>
                      <a:pt x="0" y="1546"/>
                    </a:lnTo>
                    <a:lnTo>
                      <a:pt x="1160" y="1546"/>
                    </a:lnTo>
                    <a:lnTo>
                      <a:pt x="11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327" name="Freeform 25"/>
              <p:cNvSpPr>
                <a:spLocks/>
              </p:cNvSpPr>
              <p:nvPr/>
            </p:nvSpPr>
            <p:spPr bwMode="auto">
              <a:xfrm>
                <a:off x="2208" y="2640"/>
                <a:ext cx="624" cy="96"/>
              </a:xfrm>
              <a:custGeom>
                <a:avLst/>
                <a:gdLst>
                  <a:gd name="T0" fmla="*/ 624 w 1157"/>
                  <a:gd name="T1" fmla="*/ 0 h 187"/>
                  <a:gd name="T2" fmla="*/ 0 w 1157"/>
                  <a:gd name="T3" fmla="*/ 0 h 187"/>
                  <a:gd name="T4" fmla="*/ 0 w 1157"/>
                  <a:gd name="T5" fmla="*/ 96 h 187"/>
                  <a:gd name="T6" fmla="*/ 624 w 1157"/>
                  <a:gd name="T7" fmla="*/ 96 h 187"/>
                  <a:gd name="T8" fmla="*/ 624 w 1157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57" h="187">
                    <a:moveTo>
                      <a:pt x="1157" y="0"/>
                    </a:moveTo>
                    <a:lnTo>
                      <a:pt x="0" y="0"/>
                    </a:lnTo>
                    <a:lnTo>
                      <a:pt x="0" y="187"/>
                    </a:lnTo>
                    <a:lnTo>
                      <a:pt x="1157" y="187"/>
                    </a:lnTo>
                    <a:lnTo>
                      <a:pt x="1157" y="0"/>
                    </a:lnTo>
                    <a:close/>
                  </a:path>
                </a:pathLst>
              </a:custGeom>
              <a:solidFill>
                <a:srgbClr val="99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9320" name="Group 26"/>
            <p:cNvGrpSpPr>
              <a:grpSpLocks/>
            </p:cNvGrpSpPr>
            <p:nvPr/>
          </p:nvGrpSpPr>
          <p:grpSpPr bwMode="auto">
            <a:xfrm rot="10800000">
              <a:off x="2593" y="1609"/>
              <a:ext cx="624" cy="1546"/>
              <a:chOff x="2208" y="2160"/>
              <a:chExt cx="624" cy="1546"/>
            </a:xfrm>
          </p:grpSpPr>
          <p:sp>
            <p:nvSpPr>
              <p:cNvPr id="9324" name="Freeform 27"/>
              <p:cNvSpPr>
                <a:spLocks/>
              </p:cNvSpPr>
              <p:nvPr/>
            </p:nvSpPr>
            <p:spPr bwMode="auto">
              <a:xfrm>
                <a:off x="2208" y="2160"/>
                <a:ext cx="624" cy="1546"/>
              </a:xfrm>
              <a:custGeom>
                <a:avLst/>
                <a:gdLst>
                  <a:gd name="T0" fmla="*/ 0 w 1160"/>
                  <a:gd name="T1" fmla="*/ 0 h 1546"/>
                  <a:gd name="T2" fmla="*/ 0 w 1160"/>
                  <a:gd name="T3" fmla="*/ 1546 h 1546"/>
                  <a:gd name="T4" fmla="*/ 624 w 1160"/>
                  <a:gd name="T5" fmla="*/ 1546 h 1546"/>
                  <a:gd name="T6" fmla="*/ 624 w 1160"/>
                  <a:gd name="T7" fmla="*/ 0 h 1546"/>
                  <a:gd name="T8" fmla="*/ 0 w 1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0" h="1546">
                    <a:moveTo>
                      <a:pt x="0" y="0"/>
                    </a:moveTo>
                    <a:lnTo>
                      <a:pt x="0" y="1546"/>
                    </a:lnTo>
                    <a:lnTo>
                      <a:pt x="1160" y="1546"/>
                    </a:lnTo>
                    <a:lnTo>
                      <a:pt x="11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325" name="Freeform 28"/>
              <p:cNvSpPr>
                <a:spLocks/>
              </p:cNvSpPr>
              <p:nvPr/>
            </p:nvSpPr>
            <p:spPr bwMode="auto">
              <a:xfrm>
                <a:off x="2208" y="2640"/>
                <a:ext cx="624" cy="96"/>
              </a:xfrm>
              <a:custGeom>
                <a:avLst/>
                <a:gdLst>
                  <a:gd name="T0" fmla="*/ 624 w 1157"/>
                  <a:gd name="T1" fmla="*/ 0 h 187"/>
                  <a:gd name="T2" fmla="*/ 0 w 1157"/>
                  <a:gd name="T3" fmla="*/ 0 h 187"/>
                  <a:gd name="T4" fmla="*/ 0 w 1157"/>
                  <a:gd name="T5" fmla="*/ 96 h 187"/>
                  <a:gd name="T6" fmla="*/ 624 w 1157"/>
                  <a:gd name="T7" fmla="*/ 96 h 187"/>
                  <a:gd name="T8" fmla="*/ 624 w 1157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57" h="187">
                    <a:moveTo>
                      <a:pt x="1157" y="0"/>
                    </a:moveTo>
                    <a:lnTo>
                      <a:pt x="0" y="0"/>
                    </a:lnTo>
                    <a:lnTo>
                      <a:pt x="0" y="187"/>
                    </a:lnTo>
                    <a:lnTo>
                      <a:pt x="1157" y="187"/>
                    </a:lnTo>
                    <a:lnTo>
                      <a:pt x="1157" y="0"/>
                    </a:lnTo>
                    <a:close/>
                  </a:path>
                </a:pathLst>
              </a:custGeom>
              <a:solidFill>
                <a:srgbClr val="99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321" name="Line 29"/>
            <p:cNvSpPr>
              <a:spLocks noChangeShapeType="1"/>
            </p:cNvSpPr>
            <p:nvPr/>
          </p:nvSpPr>
          <p:spPr bwMode="auto">
            <a:xfrm rot="21420000" flipV="1">
              <a:off x="2151" y="2649"/>
              <a:ext cx="886" cy="0"/>
            </a:xfrm>
            <a:prstGeom prst="line">
              <a:avLst/>
            </a:prstGeom>
            <a:noFill/>
            <a:ln w="152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2" name="Line 30"/>
            <p:cNvSpPr>
              <a:spLocks noChangeShapeType="1"/>
            </p:cNvSpPr>
            <p:nvPr/>
          </p:nvSpPr>
          <p:spPr bwMode="auto">
            <a:xfrm flipV="1">
              <a:off x="3024" y="2625"/>
              <a:ext cx="240" cy="0"/>
            </a:xfrm>
            <a:prstGeom prst="line">
              <a:avLst/>
            </a:prstGeom>
            <a:noFill/>
            <a:ln w="152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3" name="Line 31"/>
            <p:cNvSpPr>
              <a:spLocks noChangeShapeType="1"/>
            </p:cNvSpPr>
            <p:nvPr/>
          </p:nvSpPr>
          <p:spPr bwMode="auto">
            <a:xfrm flipV="1">
              <a:off x="1920" y="2672"/>
              <a:ext cx="240" cy="0"/>
            </a:xfrm>
            <a:prstGeom prst="line">
              <a:avLst/>
            </a:prstGeom>
            <a:noFill/>
            <a:ln w="152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05600" name="Group 32"/>
          <p:cNvGrpSpPr>
            <a:grpSpLocks/>
          </p:cNvGrpSpPr>
          <p:nvPr/>
        </p:nvGrpSpPr>
        <p:grpSpPr bwMode="auto">
          <a:xfrm>
            <a:off x="4572000" y="2540001"/>
            <a:ext cx="2133600" cy="3332163"/>
            <a:chOff x="1920" y="1600"/>
            <a:chExt cx="1344" cy="2099"/>
          </a:xfrm>
        </p:grpSpPr>
        <p:grpSp>
          <p:nvGrpSpPr>
            <p:cNvPr id="9310" name="Group 33"/>
            <p:cNvGrpSpPr>
              <a:grpSpLocks/>
            </p:cNvGrpSpPr>
            <p:nvPr/>
          </p:nvGrpSpPr>
          <p:grpSpPr bwMode="auto">
            <a:xfrm>
              <a:off x="1969" y="2153"/>
              <a:ext cx="624" cy="1546"/>
              <a:chOff x="2208" y="2160"/>
              <a:chExt cx="624" cy="1546"/>
            </a:xfrm>
          </p:grpSpPr>
          <p:sp>
            <p:nvSpPr>
              <p:cNvPr id="9317" name="Freeform 34"/>
              <p:cNvSpPr>
                <a:spLocks/>
              </p:cNvSpPr>
              <p:nvPr/>
            </p:nvSpPr>
            <p:spPr bwMode="auto">
              <a:xfrm>
                <a:off x="2208" y="2160"/>
                <a:ext cx="624" cy="1546"/>
              </a:xfrm>
              <a:custGeom>
                <a:avLst/>
                <a:gdLst>
                  <a:gd name="T0" fmla="*/ 0 w 1160"/>
                  <a:gd name="T1" fmla="*/ 0 h 1546"/>
                  <a:gd name="T2" fmla="*/ 0 w 1160"/>
                  <a:gd name="T3" fmla="*/ 1546 h 1546"/>
                  <a:gd name="T4" fmla="*/ 624 w 1160"/>
                  <a:gd name="T5" fmla="*/ 1546 h 1546"/>
                  <a:gd name="T6" fmla="*/ 624 w 1160"/>
                  <a:gd name="T7" fmla="*/ 0 h 1546"/>
                  <a:gd name="T8" fmla="*/ 0 w 1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0" h="1546">
                    <a:moveTo>
                      <a:pt x="0" y="0"/>
                    </a:moveTo>
                    <a:lnTo>
                      <a:pt x="0" y="1546"/>
                    </a:lnTo>
                    <a:lnTo>
                      <a:pt x="1160" y="1546"/>
                    </a:lnTo>
                    <a:lnTo>
                      <a:pt x="11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318" name="Freeform 35"/>
              <p:cNvSpPr>
                <a:spLocks/>
              </p:cNvSpPr>
              <p:nvPr/>
            </p:nvSpPr>
            <p:spPr bwMode="auto">
              <a:xfrm>
                <a:off x="2208" y="2640"/>
                <a:ext cx="624" cy="96"/>
              </a:xfrm>
              <a:custGeom>
                <a:avLst/>
                <a:gdLst>
                  <a:gd name="T0" fmla="*/ 624 w 1157"/>
                  <a:gd name="T1" fmla="*/ 0 h 187"/>
                  <a:gd name="T2" fmla="*/ 0 w 1157"/>
                  <a:gd name="T3" fmla="*/ 0 h 187"/>
                  <a:gd name="T4" fmla="*/ 0 w 1157"/>
                  <a:gd name="T5" fmla="*/ 96 h 187"/>
                  <a:gd name="T6" fmla="*/ 624 w 1157"/>
                  <a:gd name="T7" fmla="*/ 96 h 187"/>
                  <a:gd name="T8" fmla="*/ 624 w 1157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57" h="187">
                    <a:moveTo>
                      <a:pt x="1157" y="0"/>
                    </a:moveTo>
                    <a:lnTo>
                      <a:pt x="0" y="0"/>
                    </a:lnTo>
                    <a:lnTo>
                      <a:pt x="0" y="187"/>
                    </a:lnTo>
                    <a:lnTo>
                      <a:pt x="1157" y="187"/>
                    </a:lnTo>
                    <a:lnTo>
                      <a:pt x="1157" y="0"/>
                    </a:lnTo>
                    <a:close/>
                  </a:path>
                </a:pathLst>
              </a:custGeom>
              <a:solidFill>
                <a:srgbClr val="99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9311" name="Group 36"/>
            <p:cNvGrpSpPr>
              <a:grpSpLocks/>
            </p:cNvGrpSpPr>
            <p:nvPr/>
          </p:nvGrpSpPr>
          <p:grpSpPr bwMode="auto">
            <a:xfrm rot="10800000">
              <a:off x="2593" y="1600"/>
              <a:ext cx="624" cy="1546"/>
              <a:chOff x="2208" y="2160"/>
              <a:chExt cx="624" cy="1546"/>
            </a:xfrm>
          </p:grpSpPr>
          <p:sp>
            <p:nvSpPr>
              <p:cNvPr id="9315" name="Freeform 37"/>
              <p:cNvSpPr>
                <a:spLocks/>
              </p:cNvSpPr>
              <p:nvPr/>
            </p:nvSpPr>
            <p:spPr bwMode="auto">
              <a:xfrm>
                <a:off x="2208" y="2160"/>
                <a:ext cx="624" cy="1546"/>
              </a:xfrm>
              <a:custGeom>
                <a:avLst/>
                <a:gdLst>
                  <a:gd name="T0" fmla="*/ 0 w 1160"/>
                  <a:gd name="T1" fmla="*/ 0 h 1546"/>
                  <a:gd name="T2" fmla="*/ 0 w 1160"/>
                  <a:gd name="T3" fmla="*/ 1546 h 1546"/>
                  <a:gd name="T4" fmla="*/ 624 w 1160"/>
                  <a:gd name="T5" fmla="*/ 1546 h 1546"/>
                  <a:gd name="T6" fmla="*/ 624 w 1160"/>
                  <a:gd name="T7" fmla="*/ 0 h 1546"/>
                  <a:gd name="T8" fmla="*/ 0 w 1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0" h="1546">
                    <a:moveTo>
                      <a:pt x="0" y="0"/>
                    </a:moveTo>
                    <a:lnTo>
                      <a:pt x="0" y="1546"/>
                    </a:lnTo>
                    <a:lnTo>
                      <a:pt x="1160" y="1546"/>
                    </a:lnTo>
                    <a:lnTo>
                      <a:pt x="11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316" name="Freeform 38"/>
              <p:cNvSpPr>
                <a:spLocks/>
              </p:cNvSpPr>
              <p:nvPr/>
            </p:nvSpPr>
            <p:spPr bwMode="auto">
              <a:xfrm>
                <a:off x="2208" y="2640"/>
                <a:ext cx="624" cy="96"/>
              </a:xfrm>
              <a:custGeom>
                <a:avLst/>
                <a:gdLst>
                  <a:gd name="T0" fmla="*/ 624 w 1157"/>
                  <a:gd name="T1" fmla="*/ 0 h 187"/>
                  <a:gd name="T2" fmla="*/ 0 w 1157"/>
                  <a:gd name="T3" fmla="*/ 0 h 187"/>
                  <a:gd name="T4" fmla="*/ 0 w 1157"/>
                  <a:gd name="T5" fmla="*/ 96 h 187"/>
                  <a:gd name="T6" fmla="*/ 624 w 1157"/>
                  <a:gd name="T7" fmla="*/ 96 h 187"/>
                  <a:gd name="T8" fmla="*/ 624 w 1157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57" h="187">
                    <a:moveTo>
                      <a:pt x="1157" y="0"/>
                    </a:moveTo>
                    <a:lnTo>
                      <a:pt x="0" y="0"/>
                    </a:lnTo>
                    <a:lnTo>
                      <a:pt x="0" y="187"/>
                    </a:lnTo>
                    <a:lnTo>
                      <a:pt x="1157" y="187"/>
                    </a:lnTo>
                    <a:lnTo>
                      <a:pt x="1157" y="0"/>
                    </a:lnTo>
                    <a:close/>
                  </a:path>
                </a:pathLst>
              </a:custGeom>
              <a:solidFill>
                <a:srgbClr val="99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312" name="Line 39"/>
            <p:cNvSpPr>
              <a:spLocks noChangeShapeType="1"/>
            </p:cNvSpPr>
            <p:nvPr/>
          </p:nvSpPr>
          <p:spPr bwMode="auto">
            <a:xfrm rot="21360000" flipV="1">
              <a:off x="2151" y="2649"/>
              <a:ext cx="886" cy="0"/>
            </a:xfrm>
            <a:prstGeom prst="line">
              <a:avLst/>
            </a:prstGeom>
            <a:noFill/>
            <a:ln w="152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3" name="Line 40"/>
            <p:cNvSpPr>
              <a:spLocks noChangeShapeType="1"/>
            </p:cNvSpPr>
            <p:nvPr/>
          </p:nvSpPr>
          <p:spPr bwMode="auto">
            <a:xfrm flipV="1">
              <a:off x="3024" y="2616"/>
              <a:ext cx="240" cy="0"/>
            </a:xfrm>
            <a:prstGeom prst="line">
              <a:avLst/>
            </a:prstGeom>
            <a:noFill/>
            <a:ln w="152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4" name="Line 41"/>
            <p:cNvSpPr>
              <a:spLocks noChangeShapeType="1"/>
            </p:cNvSpPr>
            <p:nvPr/>
          </p:nvSpPr>
          <p:spPr bwMode="auto">
            <a:xfrm flipV="1">
              <a:off x="1920" y="2681"/>
              <a:ext cx="240" cy="0"/>
            </a:xfrm>
            <a:prstGeom prst="line">
              <a:avLst/>
            </a:prstGeom>
            <a:noFill/>
            <a:ln w="152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05610" name="Group 42"/>
          <p:cNvGrpSpPr>
            <a:grpSpLocks/>
          </p:cNvGrpSpPr>
          <p:nvPr/>
        </p:nvGrpSpPr>
        <p:grpSpPr bwMode="auto">
          <a:xfrm>
            <a:off x="4572000" y="2528888"/>
            <a:ext cx="2133600" cy="3357562"/>
            <a:chOff x="1920" y="1593"/>
            <a:chExt cx="1344" cy="2115"/>
          </a:xfrm>
        </p:grpSpPr>
        <p:grpSp>
          <p:nvGrpSpPr>
            <p:cNvPr id="9301" name="Group 43"/>
            <p:cNvGrpSpPr>
              <a:grpSpLocks/>
            </p:cNvGrpSpPr>
            <p:nvPr/>
          </p:nvGrpSpPr>
          <p:grpSpPr bwMode="auto">
            <a:xfrm>
              <a:off x="1969" y="2162"/>
              <a:ext cx="624" cy="1546"/>
              <a:chOff x="2208" y="2160"/>
              <a:chExt cx="624" cy="1546"/>
            </a:xfrm>
          </p:grpSpPr>
          <p:sp>
            <p:nvSpPr>
              <p:cNvPr id="9308" name="Freeform 44"/>
              <p:cNvSpPr>
                <a:spLocks/>
              </p:cNvSpPr>
              <p:nvPr/>
            </p:nvSpPr>
            <p:spPr bwMode="auto">
              <a:xfrm>
                <a:off x="2208" y="2160"/>
                <a:ext cx="624" cy="1546"/>
              </a:xfrm>
              <a:custGeom>
                <a:avLst/>
                <a:gdLst>
                  <a:gd name="T0" fmla="*/ 0 w 1160"/>
                  <a:gd name="T1" fmla="*/ 0 h 1546"/>
                  <a:gd name="T2" fmla="*/ 0 w 1160"/>
                  <a:gd name="T3" fmla="*/ 1546 h 1546"/>
                  <a:gd name="T4" fmla="*/ 624 w 1160"/>
                  <a:gd name="T5" fmla="*/ 1546 h 1546"/>
                  <a:gd name="T6" fmla="*/ 624 w 1160"/>
                  <a:gd name="T7" fmla="*/ 0 h 1546"/>
                  <a:gd name="T8" fmla="*/ 0 w 1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0" h="1546">
                    <a:moveTo>
                      <a:pt x="0" y="0"/>
                    </a:moveTo>
                    <a:lnTo>
                      <a:pt x="0" y="1546"/>
                    </a:lnTo>
                    <a:lnTo>
                      <a:pt x="1160" y="1546"/>
                    </a:lnTo>
                    <a:lnTo>
                      <a:pt x="11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309" name="Freeform 45"/>
              <p:cNvSpPr>
                <a:spLocks/>
              </p:cNvSpPr>
              <p:nvPr/>
            </p:nvSpPr>
            <p:spPr bwMode="auto">
              <a:xfrm>
                <a:off x="2208" y="2640"/>
                <a:ext cx="624" cy="96"/>
              </a:xfrm>
              <a:custGeom>
                <a:avLst/>
                <a:gdLst>
                  <a:gd name="T0" fmla="*/ 624 w 1157"/>
                  <a:gd name="T1" fmla="*/ 0 h 187"/>
                  <a:gd name="T2" fmla="*/ 0 w 1157"/>
                  <a:gd name="T3" fmla="*/ 0 h 187"/>
                  <a:gd name="T4" fmla="*/ 0 w 1157"/>
                  <a:gd name="T5" fmla="*/ 96 h 187"/>
                  <a:gd name="T6" fmla="*/ 624 w 1157"/>
                  <a:gd name="T7" fmla="*/ 96 h 187"/>
                  <a:gd name="T8" fmla="*/ 624 w 1157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57" h="187">
                    <a:moveTo>
                      <a:pt x="1157" y="0"/>
                    </a:moveTo>
                    <a:lnTo>
                      <a:pt x="0" y="0"/>
                    </a:lnTo>
                    <a:lnTo>
                      <a:pt x="0" y="187"/>
                    </a:lnTo>
                    <a:lnTo>
                      <a:pt x="1157" y="187"/>
                    </a:lnTo>
                    <a:lnTo>
                      <a:pt x="1157" y="0"/>
                    </a:lnTo>
                    <a:close/>
                  </a:path>
                </a:pathLst>
              </a:custGeom>
              <a:solidFill>
                <a:srgbClr val="99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9302" name="Group 46"/>
            <p:cNvGrpSpPr>
              <a:grpSpLocks/>
            </p:cNvGrpSpPr>
            <p:nvPr/>
          </p:nvGrpSpPr>
          <p:grpSpPr bwMode="auto">
            <a:xfrm rot="10800000">
              <a:off x="2593" y="1593"/>
              <a:ext cx="624" cy="1546"/>
              <a:chOff x="2208" y="2160"/>
              <a:chExt cx="624" cy="1546"/>
            </a:xfrm>
          </p:grpSpPr>
          <p:sp>
            <p:nvSpPr>
              <p:cNvPr id="9306" name="Freeform 47"/>
              <p:cNvSpPr>
                <a:spLocks/>
              </p:cNvSpPr>
              <p:nvPr/>
            </p:nvSpPr>
            <p:spPr bwMode="auto">
              <a:xfrm>
                <a:off x="2208" y="2160"/>
                <a:ext cx="624" cy="1546"/>
              </a:xfrm>
              <a:custGeom>
                <a:avLst/>
                <a:gdLst>
                  <a:gd name="T0" fmla="*/ 0 w 1160"/>
                  <a:gd name="T1" fmla="*/ 0 h 1546"/>
                  <a:gd name="T2" fmla="*/ 0 w 1160"/>
                  <a:gd name="T3" fmla="*/ 1546 h 1546"/>
                  <a:gd name="T4" fmla="*/ 624 w 1160"/>
                  <a:gd name="T5" fmla="*/ 1546 h 1546"/>
                  <a:gd name="T6" fmla="*/ 624 w 1160"/>
                  <a:gd name="T7" fmla="*/ 0 h 1546"/>
                  <a:gd name="T8" fmla="*/ 0 w 1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0" h="1546">
                    <a:moveTo>
                      <a:pt x="0" y="0"/>
                    </a:moveTo>
                    <a:lnTo>
                      <a:pt x="0" y="1546"/>
                    </a:lnTo>
                    <a:lnTo>
                      <a:pt x="1160" y="1546"/>
                    </a:lnTo>
                    <a:lnTo>
                      <a:pt x="11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307" name="Freeform 48"/>
              <p:cNvSpPr>
                <a:spLocks/>
              </p:cNvSpPr>
              <p:nvPr/>
            </p:nvSpPr>
            <p:spPr bwMode="auto">
              <a:xfrm>
                <a:off x="2208" y="2640"/>
                <a:ext cx="624" cy="96"/>
              </a:xfrm>
              <a:custGeom>
                <a:avLst/>
                <a:gdLst>
                  <a:gd name="T0" fmla="*/ 624 w 1157"/>
                  <a:gd name="T1" fmla="*/ 0 h 187"/>
                  <a:gd name="T2" fmla="*/ 0 w 1157"/>
                  <a:gd name="T3" fmla="*/ 0 h 187"/>
                  <a:gd name="T4" fmla="*/ 0 w 1157"/>
                  <a:gd name="T5" fmla="*/ 96 h 187"/>
                  <a:gd name="T6" fmla="*/ 624 w 1157"/>
                  <a:gd name="T7" fmla="*/ 96 h 187"/>
                  <a:gd name="T8" fmla="*/ 624 w 1157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57" h="187">
                    <a:moveTo>
                      <a:pt x="1157" y="0"/>
                    </a:moveTo>
                    <a:lnTo>
                      <a:pt x="0" y="0"/>
                    </a:lnTo>
                    <a:lnTo>
                      <a:pt x="0" y="187"/>
                    </a:lnTo>
                    <a:lnTo>
                      <a:pt x="1157" y="187"/>
                    </a:lnTo>
                    <a:lnTo>
                      <a:pt x="1157" y="0"/>
                    </a:lnTo>
                    <a:close/>
                  </a:path>
                </a:pathLst>
              </a:custGeom>
              <a:solidFill>
                <a:srgbClr val="99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303" name="Line 49"/>
            <p:cNvSpPr>
              <a:spLocks noChangeShapeType="1"/>
            </p:cNvSpPr>
            <p:nvPr/>
          </p:nvSpPr>
          <p:spPr bwMode="auto">
            <a:xfrm rot="21300000" flipV="1">
              <a:off x="2151" y="2649"/>
              <a:ext cx="886" cy="0"/>
            </a:xfrm>
            <a:prstGeom prst="line">
              <a:avLst/>
            </a:prstGeom>
            <a:noFill/>
            <a:ln w="152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4" name="Line 50"/>
            <p:cNvSpPr>
              <a:spLocks noChangeShapeType="1"/>
            </p:cNvSpPr>
            <p:nvPr/>
          </p:nvSpPr>
          <p:spPr bwMode="auto">
            <a:xfrm flipV="1">
              <a:off x="3024" y="2609"/>
              <a:ext cx="240" cy="0"/>
            </a:xfrm>
            <a:prstGeom prst="line">
              <a:avLst/>
            </a:prstGeom>
            <a:noFill/>
            <a:ln w="152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5" name="Line 51"/>
            <p:cNvSpPr>
              <a:spLocks noChangeShapeType="1"/>
            </p:cNvSpPr>
            <p:nvPr/>
          </p:nvSpPr>
          <p:spPr bwMode="auto">
            <a:xfrm flipV="1">
              <a:off x="1920" y="2690"/>
              <a:ext cx="240" cy="0"/>
            </a:xfrm>
            <a:prstGeom prst="line">
              <a:avLst/>
            </a:prstGeom>
            <a:noFill/>
            <a:ln w="152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05620" name="Group 52"/>
          <p:cNvGrpSpPr>
            <a:grpSpLocks/>
          </p:cNvGrpSpPr>
          <p:nvPr/>
        </p:nvGrpSpPr>
        <p:grpSpPr bwMode="auto">
          <a:xfrm>
            <a:off x="4572000" y="2514601"/>
            <a:ext cx="2133600" cy="3382963"/>
            <a:chOff x="1920" y="1584"/>
            <a:chExt cx="1344" cy="2131"/>
          </a:xfrm>
        </p:grpSpPr>
        <p:grpSp>
          <p:nvGrpSpPr>
            <p:cNvPr id="9290" name="Group 53"/>
            <p:cNvGrpSpPr>
              <a:grpSpLocks/>
            </p:cNvGrpSpPr>
            <p:nvPr/>
          </p:nvGrpSpPr>
          <p:grpSpPr bwMode="auto">
            <a:xfrm>
              <a:off x="1920" y="2169"/>
              <a:ext cx="673" cy="1546"/>
              <a:chOff x="1920" y="2172"/>
              <a:chExt cx="673" cy="1546"/>
            </a:xfrm>
          </p:grpSpPr>
          <p:grpSp>
            <p:nvGrpSpPr>
              <p:cNvPr id="9297" name="Group 54"/>
              <p:cNvGrpSpPr>
                <a:grpSpLocks/>
              </p:cNvGrpSpPr>
              <p:nvPr/>
            </p:nvGrpSpPr>
            <p:grpSpPr bwMode="auto">
              <a:xfrm>
                <a:off x="1969" y="2172"/>
                <a:ext cx="624" cy="1546"/>
                <a:chOff x="2208" y="2160"/>
                <a:chExt cx="624" cy="1546"/>
              </a:xfrm>
            </p:grpSpPr>
            <p:sp>
              <p:nvSpPr>
                <p:cNvPr id="9299" name="Freeform 55"/>
                <p:cNvSpPr>
                  <a:spLocks/>
                </p:cNvSpPr>
                <p:nvPr/>
              </p:nvSpPr>
              <p:spPr bwMode="auto">
                <a:xfrm>
                  <a:off x="2208" y="2160"/>
                  <a:ext cx="624" cy="1546"/>
                </a:xfrm>
                <a:custGeom>
                  <a:avLst/>
                  <a:gdLst>
                    <a:gd name="T0" fmla="*/ 0 w 1160"/>
                    <a:gd name="T1" fmla="*/ 0 h 1546"/>
                    <a:gd name="T2" fmla="*/ 0 w 1160"/>
                    <a:gd name="T3" fmla="*/ 1546 h 1546"/>
                    <a:gd name="T4" fmla="*/ 624 w 1160"/>
                    <a:gd name="T5" fmla="*/ 1546 h 1546"/>
                    <a:gd name="T6" fmla="*/ 624 w 1160"/>
                    <a:gd name="T7" fmla="*/ 0 h 1546"/>
                    <a:gd name="T8" fmla="*/ 0 w 1160"/>
                    <a:gd name="T9" fmla="*/ 0 h 15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60" h="1546">
                      <a:moveTo>
                        <a:pt x="0" y="0"/>
                      </a:moveTo>
                      <a:lnTo>
                        <a:pt x="0" y="1546"/>
                      </a:lnTo>
                      <a:lnTo>
                        <a:pt x="1160" y="1546"/>
                      </a:lnTo>
                      <a:lnTo>
                        <a:pt x="116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300" name="Freeform 56"/>
                <p:cNvSpPr>
                  <a:spLocks/>
                </p:cNvSpPr>
                <p:nvPr/>
              </p:nvSpPr>
              <p:spPr bwMode="auto">
                <a:xfrm>
                  <a:off x="2208" y="2640"/>
                  <a:ext cx="624" cy="96"/>
                </a:xfrm>
                <a:custGeom>
                  <a:avLst/>
                  <a:gdLst>
                    <a:gd name="T0" fmla="*/ 624 w 1157"/>
                    <a:gd name="T1" fmla="*/ 0 h 187"/>
                    <a:gd name="T2" fmla="*/ 0 w 1157"/>
                    <a:gd name="T3" fmla="*/ 0 h 187"/>
                    <a:gd name="T4" fmla="*/ 0 w 1157"/>
                    <a:gd name="T5" fmla="*/ 96 h 187"/>
                    <a:gd name="T6" fmla="*/ 624 w 1157"/>
                    <a:gd name="T7" fmla="*/ 96 h 187"/>
                    <a:gd name="T8" fmla="*/ 624 w 1157"/>
                    <a:gd name="T9" fmla="*/ 0 h 1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57" h="187">
                      <a:moveTo>
                        <a:pt x="1157" y="0"/>
                      </a:moveTo>
                      <a:lnTo>
                        <a:pt x="0" y="0"/>
                      </a:lnTo>
                      <a:lnTo>
                        <a:pt x="0" y="187"/>
                      </a:lnTo>
                      <a:lnTo>
                        <a:pt x="1157" y="187"/>
                      </a:lnTo>
                      <a:lnTo>
                        <a:pt x="1157" y="0"/>
                      </a:lnTo>
                      <a:close/>
                    </a:path>
                  </a:pathLst>
                </a:custGeom>
                <a:solidFill>
                  <a:srgbClr val="9966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298" name="Line 57"/>
              <p:cNvSpPr>
                <a:spLocks noChangeShapeType="1"/>
              </p:cNvSpPr>
              <p:nvPr/>
            </p:nvSpPr>
            <p:spPr bwMode="auto">
              <a:xfrm flipV="1">
                <a:off x="1920" y="2700"/>
                <a:ext cx="240" cy="0"/>
              </a:xfrm>
              <a:prstGeom prst="line">
                <a:avLst/>
              </a:prstGeom>
              <a:noFill/>
              <a:ln w="152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9291" name="Group 58"/>
            <p:cNvGrpSpPr>
              <a:grpSpLocks/>
            </p:cNvGrpSpPr>
            <p:nvPr/>
          </p:nvGrpSpPr>
          <p:grpSpPr bwMode="auto">
            <a:xfrm>
              <a:off x="2593" y="1584"/>
              <a:ext cx="671" cy="1546"/>
              <a:chOff x="2593" y="1584"/>
              <a:chExt cx="671" cy="1546"/>
            </a:xfrm>
          </p:grpSpPr>
          <p:grpSp>
            <p:nvGrpSpPr>
              <p:cNvPr id="9293" name="Group 59"/>
              <p:cNvGrpSpPr>
                <a:grpSpLocks/>
              </p:cNvGrpSpPr>
              <p:nvPr/>
            </p:nvGrpSpPr>
            <p:grpSpPr bwMode="auto">
              <a:xfrm rot="10800000">
                <a:off x="2593" y="1584"/>
                <a:ext cx="624" cy="1546"/>
                <a:chOff x="2208" y="2160"/>
                <a:chExt cx="624" cy="1546"/>
              </a:xfrm>
            </p:grpSpPr>
            <p:sp>
              <p:nvSpPr>
                <p:cNvPr id="9295" name="Freeform 60"/>
                <p:cNvSpPr>
                  <a:spLocks/>
                </p:cNvSpPr>
                <p:nvPr/>
              </p:nvSpPr>
              <p:spPr bwMode="auto">
                <a:xfrm>
                  <a:off x="2208" y="2160"/>
                  <a:ext cx="624" cy="1546"/>
                </a:xfrm>
                <a:custGeom>
                  <a:avLst/>
                  <a:gdLst>
                    <a:gd name="T0" fmla="*/ 0 w 1160"/>
                    <a:gd name="T1" fmla="*/ 0 h 1546"/>
                    <a:gd name="T2" fmla="*/ 0 w 1160"/>
                    <a:gd name="T3" fmla="*/ 1546 h 1546"/>
                    <a:gd name="T4" fmla="*/ 624 w 1160"/>
                    <a:gd name="T5" fmla="*/ 1546 h 1546"/>
                    <a:gd name="T6" fmla="*/ 624 w 1160"/>
                    <a:gd name="T7" fmla="*/ 0 h 1546"/>
                    <a:gd name="T8" fmla="*/ 0 w 1160"/>
                    <a:gd name="T9" fmla="*/ 0 h 15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60" h="1546">
                      <a:moveTo>
                        <a:pt x="0" y="0"/>
                      </a:moveTo>
                      <a:lnTo>
                        <a:pt x="0" y="1546"/>
                      </a:lnTo>
                      <a:lnTo>
                        <a:pt x="1160" y="1546"/>
                      </a:lnTo>
                      <a:lnTo>
                        <a:pt x="116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296" name="Freeform 61"/>
                <p:cNvSpPr>
                  <a:spLocks/>
                </p:cNvSpPr>
                <p:nvPr/>
              </p:nvSpPr>
              <p:spPr bwMode="auto">
                <a:xfrm>
                  <a:off x="2208" y="2640"/>
                  <a:ext cx="624" cy="96"/>
                </a:xfrm>
                <a:custGeom>
                  <a:avLst/>
                  <a:gdLst>
                    <a:gd name="T0" fmla="*/ 624 w 1157"/>
                    <a:gd name="T1" fmla="*/ 0 h 187"/>
                    <a:gd name="T2" fmla="*/ 0 w 1157"/>
                    <a:gd name="T3" fmla="*/ 0 h 187"/>
                    <a:gd name="T4" fmla="*/ 0 w 1157"/>
                    <a:gd name="T5" fmla="*/ 96 h 187"/>
                    <a:gd name="T6" fmla="*/ 624 w 1157"/>
                    <a:gd name="T7" fmla="*/ 96 h 187"/>
                    <a:gd name="T8" fmla="*/ 624 w 1157"/>
                    <a:gd name="T9" fmla="*/ 0 h 1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57" h="187">
                      <a:moveTo>
                        <a:pt x="1157" y="0"/>
                      </a:moveTo>
                      <a:lnTo>
                        <a:pt x="0" y="0"/>
                      </a:lnTo>
                      <a:lnTo>
                        <a:pt x="0" y="187"/>
                      </a:lnTo>
                      <a:lnTo>
                        <a:pt x="1157" y="187"/>
                      </a:lnTo>
                      <a:lnTo>
                        <a:pt x="1157" y="0"/>
                      </a:lnTo>
                      <a:close/>
                    </a:path>
                  </a:pathLst>
                </a:custGeom>
                <a:solidFill>
                  <a:srgbClr val="9966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294" name="Line 62"/>
              <p:cNvSpPr>
                <a:spLocks noChangeShapeType="1"/>
              </p:cNvSpPr>
              <p:nvPr/>
            </p:nvSpPr>
            <p:spPr bwMode="auto">
              <a:xfrm flipV="1">
                <a:off x="3024" y="2600"/>
                <a:ext cx="240" cy="0"/>
              </a:xfrm>
              <a:prstGeom prst="line">
                <a:avLst/>
              </a:prstGeom>
              <a:noFill/>
              <a:ln w="152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292" name="Line 63"/>
            <p:cNvSpPr>
              <a:spLocks noChangeShapeType="1"/>
            </p:cNvSpPr>
            <p:nvPr/>
          </p:nvSpPr>
          <p:spPr bwMode="auto">
            <a:xfrm rot="21240000" flipV="1">
              <a:off x="2151" y="2649"/>
              <a:ext cx="886" cy="0"/>
            </a:xfrm>
            <a:prstGeom prst="line">
              <a:avLst/>
            </a:prstGeom>
            <a:noFill/>
            <a:ln w="152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05632" name="Group 64"/>
          <p:cNvGrpSpPr>
            <a:grpSpLocks/>
          </p:cNvGrpSpPr>
          <p:nvPr/>
        </p:nvGrpSpPr>
        <p:grpSpPr bwMode="auto">
          <a:xfrm>
            <a:off x="4572000" y="2505075"/>
            <a:ext cx="2133600" cy="3411538"/>
            <a:chOff x="1920" y="1578"/>
            <a:chExt cx="1344" cy="2149"/>
          </a:xfrm>
        </p:grpSpPr>
        <p:grpSp>
          <p:nvGrpSpPr>
            <p:cNvPr id="9281" name="Group 65"/>
            <p:cNvGrpSpPr>
              <a:grpSpLocks/>
            </p:cNvGrpSpPr>
            <p:nvPr/>
          </p:nvGrpSpPr>
          <p:grpSpPr bwMode="auto">
            <a:xfrm>
              <a:off x="1969" y="2181"/>
              <a:ext cx="624" cy="1546"/>
              <a:chOff x="2208" y="2160"/>
              <a:chExt cx="624" cy="1546"/>
            </a:xfrm>
          </p:grpSpPr>
          <p:sp>
            <p:nvSpPr>
              <p:cNvPr id="9288" name="Freeform 66"/>
              <p:cNvSpPr>
                <a:spLocks/>
              </p:cNvSpPr>
              <p:nvPr/>
            </p:nvSpPr>
            <p:spPr bwMode="auto">
              <a:xfrm>
                <a:off x="2208" y="2160"/>
                <a:ext cx="624" cy="1546"/>
              </a:xfrm>
              <a:custGeom>
                <a:avLst/>
                <a:gdLst>
                  <a:gd name="T0" fmla="*/ 0 w 1160"/>
                  <a:gd name="T1" fmla="*/ 0 h 1546"/>
                  <a:gd name="T2" fmla="*/ 0 w 1160"/>
                  <a:gd name="T3" fmla="*/ 1546 h 1546"/>
                  <a:gd name="T4" fmla="*/ 624 w 1160"/>
                  <a:gd name="T5" fmla="*/ 1546 h 1546"/>
                  <a:gd name="T6" fmla="*/ 624 w 1160"/>
                  <a:gd name="T7" fmla="*/ 0 h 1546"/>
                  <a:gd name="T8" fmla="*/ 0 w 1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0" h="1546">
                    <a:moveTo>
                      <a:pt x="0" y="0"/>
                    </a:moveTo>
                    <a:lnTo>
                      <a:pt x="0" y="1546"/>
                    </a:lnTo>
                    <a:lnTo>
                      <a:pt x="1160" y="1546"/>
                    </a:lnTo>
                    <a:lnTo>
                      <a:pt x="11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89" name="Freeform 67"/>
              <p:cNvSpPr>
                <a:spLocks/>
              </p:cNvSpPr>
              <p:nvPr/>
            </p:nvSpPr>
            <p:spPr bwMode="auto">
              <a:xfrm>
                <a:off x="2208" y="2640"/>
                <a:ext cx="624" cy="96"/>
              </a:xfrm>
              <a:custGeom>
                <a:avLst/>
                <a:gdLst>
                  <a:gd name="T0" fmla="*/ 624 w 1157"/>
                  <a:gd name="T1" fmla="*/ 0 h 187"/>
                  <a:gd name="T2" fmla="*/ 0 w 1157"/>
                  <a:gd name="T3" fmla="*/ 0 h 187"/>
                  <a:gd name="T4" fmla="*/ 0 w 1157"/>
                  <a:gd name="T5" fmla="*/ 96 h 187"/>
                  <a:gd name="T6" fmla="*/ 624 w 1157"/>
                  <a:gd name="T7" fmla="*/ 96 h 187"/>
                  <a:gd name="T8" fmla="*/ 624 w 1157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57" h="187">
                    <a:moveTo>
                      <a:pt x="1157" y="0"/>
                    </a:moveTo>
                    <a:lnTo>
                      <a:pt x="0" y="0"/>
                    </a:lnTo>
                    <a:lnTo>
                      <a:pt x="0" y="187"/>
                    </a:lnTo>
                    <a:lnTo>
                      <a:pt x="1157" y="187"/>
                    </a:lnTo>
                    <a:lnTo>
                      <a:pt x="1157" y="0"/>
                    </a:lnTo>
                    <a:close/>
                  </a:path>
                </a:pathLst>
              </a:custGeom>
              <a:solidFill>
                <a:srgbClr val="99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9282" name="Group 68"/>
            <p:cNvGrpSpPr>
              <a:grpSpLocks/>
            </p:cNvGrpSpPr>
            <p:nvPr/>
          </p:nvGrpSpPr>
          <p:grpSpPr bwMode="auto">
            <a:xfrm rot="10800000">
              <a:off x="2593" y="1578"/>
              <a:ext cx="624" cy="1546"/>
              <a:chOff x="2208" y="2160"/>
              <a:chExt cx="624" cy="1546"/>
            </a:xfrm>
          </p:grpSpPr>
          <p:sp>
            <p:nvSpPr>
              <p:cNvPr id="9286" name="Freeform 69"/>
              <p:cNvSpPr>
                <a:spLocks/>
              </p:cNvSpPr>
              <p:nvPr/>
            </p:nvSpPr>
            <p:spPr bwMode="auto">
              <a:xfrm>
                <a:off x="2208" y="2160"/>
                <a:ext cx="624" cy="1546"/>
              </a:xfrm>
              <a:custGeom>
                <a:avLst/>
                <a:gdLst>
                  <a:gd name="T0" fmla="*/ 0 w 1160"/>
                  <a:gd name="T1" fmla="*/ 0 h 1546"/>
                  <a:gd name="T2" fmla="*/ 0 w 1160"/>
                  <a:gd name="T3" fmla="*/ 1546 h 1546"/>
                  <a:gd name="T4" fmla="*/ 624 w 1160"/>
                  <a:gd name="T5" fmla="*/ 1546 h 1546"/>
                  <a:gd name="T6" fmla="*/ 624 w 1160"/>
                  <a:gd name="T7" fmla="*/ 0 h 1546"/>
                  <a:gd name="T8" fmla="*/ 0 w 1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0" h="1546">
                    <a:moveTo>
                      <a:pt x="0" y="0"/>
                    </a:moveTo>
                    <a:lnTo>
                      <a:pt x="0" y="1546"/>
                    </a:lnTo>
                    <a:lnTo>
                      <a:pt x="1160" y="1546"/>
                    </a:lnTo>
                    <a:lnTo>
                      <a:pt x="11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87" name="Freeform 70"/>
              <p:cNvSpPr>
                <a:spLocks/>
              </p:cNvSpPr>
              <p:nvPr/>
            </p:nvSpPr>
            <p:spPr bwMode="auto">
              <a:xfrm>
                <a:off x="2208" y="2640"/>
                <a:ext cx="624" cy="96"/>
              </a:xfrm>
              <a:custGeom>
                <a:avLst/>
                <a:gdLst>
                  <a:gd name="T0" fmla="*/ 624 w 1157"/>
                  <a:gd name="T1" fmla="*/ 0 h 187"/>
                  <a:gd name="T2" fmla="*/ 0 w 1157"/>
                  <a:gd name="T3" fmla="*/ 0 h 187"/>
                  <a:gd name="T4" fmla="*/ 0 w 1157"/>
                  <a:gd name="T5" fmla="*/ 96 h 187"/>
                  <a:gd name="T6" fmla="*/ 624 w 1157"/>
                  <a:gd name="T7" fmla="*/ 96 h 187"/>
                  <a:gd name="T8" fmla="*/ 624 w 1157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57" h="187">
                    <a:moveTo>
                      <a:pt x="1157" y="0"/>
                    </a:moveTo>
                    <a:lnTo>
                      <a:pt x="0" y="0"/>
                    </a:lnTo>
                    <a:lnTo>
                      <a:pt x="0" y="187"/>
                    </a:lnTo>
                    <a:lnTo>
                      <a:pt x="1157" y="187"/>
                    </a:lnTo>
                    <a:lnTo>
                      <a:pt x="1157" y="0"/>
                    </a:lnTo>
                    <a:close/>
                  </a:path>
                </a:pathLst>
              </a:custGeom>
              <a:solidFill>
                <a:srgbClr val="99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283" name="Line 71"/>
            <p:cNvSpPr>
              <a:spLocks noChangeShapeType="1"/>
            </p:cNvSpPr>
            <p:nvPr/>
          </p:nvSpPr>
          <p:spPr bwMode="auto">
            <a:xfrm rot="21180000" flipV="1">
              <a:off x="2151" y="2649"/>
              <a:ext cx="886" cy="0"/>
            </a:xfrm>
            <a:prstGeom prst="line">
              <a:avLst/>
            </a:prstGeom>
            <a:noFill/>
            <a:ln w="152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4" name="Line 72"/>
            <p:cNvSpPr>
              <a:spLocks noChangeShapeType="1"/>
            </p:cNvSpPr>
            <p:nvPr/>
          </p:nvSpPr>
          <p:spPr bwMode="auto">
            <a:xfrm flipV="1">
              <a:off x="3024" y="2595"/>
              <a:ext cx="240" cy="0"/>
            </a:xfrm>
            <a:prstGeom prst="line">
              <a:avLst/>
            </a:prstGeom>
            <a:noFill/>
            <a:ln w="152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5" name="Line 73"/>
            <p:cNvSpPr>
              <a:spLocks noChangeShapeType="1"/>
            </p:cNvSpPr>
            <p:nvPr/>
          </p:nvSpPr>
          <p:spPr bwMode="auto">
            <a:xfrm flipV="1">
              <a:off x="1920" y="2709"/>
              <a:ext cx="240" cy="0"/>
            </a:xfrm>
            <a:prstGeom prst="line">
              <a:avLst/>
            </a:prstGeom>
            <a:noFill/>
            <a:ln w="152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05642" name="Group 74"/>
          <p:cNvGrpSpPr>
            <a:grpSpLocks/>
          </p:cNvGrpSpPr>
          <p:nvPr/>
        </p:nvGrpSpPr>
        <p:grpSpPr bwMode="auto">
          <a:xfrm>
            <a:off x="4572000" y="2493964"/>
            <a:ext cx="2133600" cy="3432175"/>
            <a:chOff x="1920" y="1571"/>
            <a:chExt cx="1344" cy="2162"/>
          </a:xfrm>
        </p:grpSpPr>
        <p:grpSp>
          <p:nvGrpSpPr>
            <p:cNvPr id="9270" name="Group 75"/>
            <p:cNvGrpSpPr>
              <a:grpSpLocks/>
            </p:cNvGrpSpPr>
            <p:nvPr/>
          </p:nvGrpSpPr>
          <p:grpSpPr bwMode="auto">
            <a:xfrm>
              <a:off x="1920" y="2187"/>
              <a:ext cx="673" cy="1546"/>
              <a:chOff x="1920" y="2190"/>
              <a:chExt cx="673" cy="1546"/>
            </a:xfrm>
          </p:grpSpPr>
          <p:grpSp>
            <p:nvGrpSpPr>
              <p:cNvPr id="9277" name="Group 76"/>
              <p:cNvGrpSpPr>
                <a:grpSpLocks/>
              </p:cNvGrpSpPr>
              <p:nvPr/>
            </p:nvGrpSpPr>
            <p:grpSpPr bwMode="auto">
              <a:xfrm>
                <a:off x="1969" y="2190"/>
                <a:ext cx="624" cy="1546"/>
                <a:chOff x="2208" y="2160"/>
                <a:chExt cx="624" cy="1546"/>
              </a:xfrm>
            </p:grpSpPr>
            <p:sp>
              <p:nvSpPr>
                <p:cNvPr id="9279" name="Freeform 77"/>
                <p:cNvSpPr>
                  <a:spLocks/>
                </p:cNvSpPr>
                <p:nvPr/>
              </p:nvSpPr>
              <p:spPr bwMode="auto">
                <a:xfrm>
                  <a:off x="2208" y="2160"/>
                  <a:ext cx="624" cy="1546"/>
                </a:xfrm>
                <a:custGeom>
                  <a:avLst/>
                  <a:gdLst>
                    <a:gd name="T0" fmla="*/ 0 w 1160"/>
                    <a:gd name="T1" fmla="*/ 0 h 1546"/>
                    <a:gd name="T2" fmla="*/ 0 w 1160"/>
                    <a:gd name="T3" fmla="*/ 1546 h 1546"/>
                    <a:gd name="T4" fmla="*/ 624 w 1160"/>
                    <a:gd name="T5" fmla="*/ 1546 h 1546"/>
                    <a:gd name="T6" fmla="*/ 624 w 1160"/>
                    <a:gd name="T7" fmla="*/ 0 h 1546"/>
                    <a:gd name="T8" fmla="*/ 0 w 1160"/>
                    <a:gd name="T9" fmla="*/ 0 h 15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60" h="1546">
                      <a:moveTo>
                        <a:pt x="0" y="0"/>
                      </a:moveTo>
                      <a:lnTo>
                        <a:pt x="0" y="1546"/>
                      </a:lnTo>
                      <a:lnTo>
                        <a:pt x="1160" y="1546"/>
                      </a:lnTo>
                      <a:lnTo>
                        <a:pt x="116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280" name="Freeform 78"/>
                <p:cNvSpPr>
                  <a:spLocks/>
                </p:cNvSpPr>
                <p:nvPr/>
              </p:nvSpPr>
              <p:spPr bwMode="auto">
                <a:xfrm>
                  <a:off x="2208" y="2640"/>
                  <a:ext cx="624" cy="96"/>
                </a:xfrm>
                <a:custGeom>
                  <a:avLst/>
                  <a:gdLst>
                    <a:gd name="T0" fmla="*/ 624 w 1157"/>
                    <a:gd name="T1" fmla="*/ 0 h 187"/>
                    <a:gd name="T2" fmla="*/ 0 w 1157"/>
                    <a:gd name="T3" fmla="*/ 0 h 187"/>
                    <a:gd name="T4" fmla="*/ 0 w 1157"/>
                    <a:gd name="T5" fmla="*/ 96 h 187"/>
                    <a:gd name="T6" fmla="*/ 624 w 1157"/>
                    <a:gd name="T7" fmla="*/ 96 h 187"/>
                    <a:gd name="T8" fmla="*/ 624 w 1157"/>
                    <a:gd name="T9" fmla="*/ 0 h 1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57" h="187">
                      <a:moveTo>
                        <a:pt x="1157" y="0"/>
                      </a:moveTo>
                      <a:lnTo>
                        <a:pt x="0" y="0"/>
                      </a:lnTo>
                      <a:lnTo>
                        <a:pt x="0" y="187"/>
                      </a:lnTo>
                      <a:lnTo>
                        <a:pt x="1157" y="187"/>
                      </a:lnTo>
                      <a:lnTo>
                        <a:pt x="1157" y="0"/>
                      </a:lnTo>
                      <a:close/>
                    </a:path>
                  </a:pathLst>
                </a:custGeom>
                <a:solidFill>
                  <a:srgbClr val="9966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278" name="Line 79"/>
              <p:cNvSpPr>
                <a:spLocks noChangeShapeType="1"/>
              </p:cNvSpPr>
              <p:nvPr/>
            </p:nvSpPr>
            <p:spPr bwMode="auto">
              <a:xfrm flipV="1">
                <a:off x="1920" y="2718"/>
                <a:ext cx="240" cy="0"/>
              </a:xfrm>
              <a:prstGeom prst="line">
                <a:avLst/>
              </a:prstGeom>
              <a:noFill/>
              <a:ln w="152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9271" name="Group 80"/>
            <p:cNvGrpSpPr>
              <a:grpSpLocks/>
            </p:cNvGrpSpPr>
            <p:nvPr/>
          </p:nvGrpSpPr>
          <p:grpSpPr bwMode="auto">
            <a:xfrm>
              <a:off x="2593" y="1571"/>
              <a:ext cx="671" cy="1546"/>
              <a:chOff x="2593" y="1571"/>
              <a:chExt cx="671" cy="1546"/>
            </a:xfrm>
          </p:grpSpPr>
          <p:grpSp>
            <p:nvGrpSpPr>
              <p:cNvPr id="9273" name="Group 81"/>
              <p:cNvGrpSpPr>
                <a:grpSpLocks/>
              </p:cNvGrpSpPr>
              <p:nvPr/>
            </p:nvGrpSpPr>
            <p:grpSpPr bwMode="auto">
              <a:xfrm rot="10800000">
                <a:off x="2593" y="1571"/>
                <a:ext cx="624" cy="1546"/>
                <a:chOff x="2208" y="2160"/>
                <a:chExt cx="624" cy="1546"/>
              </a:xfrm>
            </p:grpSpPr>
            <p:sp>
              <p:nvSpPr>
                <p:cNvPr id="9275" name="Freeform 82"/>
                <p:cNvSpPr>
                  <a:spLocks/>
                </p:cNvSpPr>
                <p:nvPr/>
              </p:nvSpPr>
              <p:spPr bwMode="auto">
                <a:xfrm>
                  <a:off x="2208" y="2160"/>
                  <a:ext cx="624" cy="1546"/>
                </a:xfrm>
                <a:custGeom>
                  <a:avLst/>
                  <a:gdLst>
                    <a:gd name="T0" fmla="*/ 0 w 1160"/>
                    <a:gd name="T1" fmla="*/ 0 h 1546"/>
                    <a:gd name="T2" fmla="*/ 0 w 1160"/>
                    <a:gd name="T3" fmla="*/ 1546 h 1546"/>
                    <a:gd name="T4" fmla="*/ 624 w 1160"/>
                    <a:gd name="T5" fmla="*/ 1546 h 1546"/>
                    <a:gd name="T6" fmla="*/ 624 w 1160"/>
                    <a:gd name="T7" fmla="*/ 0 h 1546"/>
                    <a:gd name="T8" fmla="*/ 0 w 1160"/>
                    <a:gd name="T9" fmla="*/ 0 h 15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60" h="1546">
                      <a:moveTo>
                        <a:pt x="0" y="0"/>
                      </a:moveTo>
                      <a:lnTo>
                        <a:pt x="0" y="1546"/>
                      </a:lnTo>
                      <a:lnTo>
                        <a:pt x="1160" y="1546"/>
                      </a:lnTo>
                      <a:lnTo>
                        <a:pt x="116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276" name="Freeform 83"/>
                <p:cNvSpPr>
                  <a:spLocks/>
                </p:cNvSpPr>
                <p:nvPr/>
              </p:nvSpPr>
              <p:spPr bwMode="auto">
                <a:xfrm>
                  <a:off x="2208" y="2640"/>
                  <a:ext cx="624" cy="96"/>
                </a:xfrm>
                <a:custGeom>
                  <a:avLst/>
                  <a:gdLst>
                    <a:gd name="T0" fmla="*/ 624 w 1157"/>
                    <a:gd name="T1" fmla="*/ 0 h 187"/>
                    <a:gd name="T2" fmla="*/ 0 w 1157"/>
                    <a:gd name="T3" fmla="*/ 0 h 187"/>
                    <a:gd name="T4" fmla="*/ 0 w 1157"/>
                    <a:gd name="T5" fmla="*/ 96 h 187"/>
                    <a:gd name="T6" fmla="*/ 624 w 1157"/>
                    <a:gd name="T7" fmla="*/ 96 h 187"/>
                    <a:gd name="T8" fmla="*/ 624 w 1157"/>
                    <a:gd name="T9" fmla="*/ 0 h 1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57" h="187">
                      <a:moveTo>
                        <a:pt x="1157" y="0"/>
                      </a:moveTo>
                      <a:lnTo>
                        <a:pt x="0" y="0"/>
                      </a:lnTo>
                      <a:lnTo>
                        <a:pt x="0" y="187"/>
                      </a:lnTo>
                      <a:lnTo>
                        <a:pt x="1157" y="187"/>
                      </a:lnTo>
                      <a:lnTo>
                        <a:pt x="1157" y="0"/>
                      </a:lnTo>
                      <a:close/>
                    </a:path>
                  </a:pathLst>
                </a:custGeom>
                <a:solidFill>
                  <a:srgbClr val="9966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274" name="Line 84"/>
              <p:cNvSpPr>
                <a:spLocks noChangeShapeType="1"/>
              </p:cNvSpPr>
              <p:nvPr/>
            </p:nvSpPr>
            <p:spPr bwMode="auto">
              <a:xfrm flipV="1">
                <a:off x="3024" y="2588"/>
                <a:ext cx="240" cy="0"/>
              </a:xfrm>
              <a:prstGeom prst="line">
                <a:avLst/>
              </a:prstGeom>
              <a:noFill/>
              <a:ln w="152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272" name="Line 85"/>
            <p:cNvSpPr>
              <a:spLocks noChangeShapeType="1"/>
            </p:cNvSpPr>
            <p:nvPr/>
          </p:nvSpPr>
          <p:spPr bwMode="auto">
            <a:xfrm rot="21120000" flipV="1">
              <a:off x="2151" y="2649"/>
              <a:ext cx="891" cy="0"/>
            </a:xfrm>
            <a:prstGeom prst="line">
              <a:avLst/>
            </a:prstGeom>
            <a:noFill/>
            <a:ln w="152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05654" name="Group 86"/>
          <p:cNvGrpSpPr>
            <a:grpSpLocks/>
          </p:cNvGrpSpPr>
          <p:nvPr/>
        </p:nvGrpSpPr>
        <p:grpSpPr bwMode="auto">
          <a:xfrm>
            <a:off x="4572000" y="2590800"/>
            <a:ext cx="2133600" cy="3232150"/>
            <a:chOff x="1920" y="1632"/>
            <a:chExt cx="1344" cy="2036"/>
          </a:xfrm>
        </p:grpSpPr>
        <p:grpSp>
          <p:nvGrpSpPr>
            <p:cNvPr id="9261" name="Group 87"/>
            <p:cNvGrpSpPr>
              <a:grpSpLocks/>
            </p:cNvGrpSpPr>
            <p:nvPr/>
          </p:nvGrpSpPr>
          <p:grpSpPr bwMode="auto">
            <a:xfrm rot="10800000">
              <a:off x="2593" y="1632"/>
              <a:ext cx="624" cy="1546"/>
              <a:chOff x="2208" y="2160"/>
              <a:chExt cx="624" cy="1546"/>
            </a:xfrm>
          </p:grpSpPr>
          <p:sp>
            <p:nvSpPr>
              <p:cNvPr id="9268" name="Freeform 88"/>
              <p:cNvSpPr>
                <a:spLocks/>
              </p:cNvSpPr>
              <p:nvPr/>
            </p:nvSpPr>
            <p:spPr bwMode="auto">
              <a:xfrm>
                <a:off x="2208" y="2160"/>
                <a:ext cx="624" cy="1546"/>
              </a:xfrm>
              <a:custGeom>
                <a:avLst/>
                <a:gdLst>
                  <a:gd name="T0" fmla="*/ 0 w 1160"/>
                  <a:gd name="T1" fmla="*/ 0 h 1546"/>
                  <a:gd name="T2" fmla="*/ 0 w 1160"/>
                  <a:gd name="T3" fmla="*/ 1546 h 1546"/>
                  <a:gd name="T4" fmla="*/ 624 w 1160"/>
                  <a:gd name="T5" fmla="*/ 1546 h 1546"/>
                  <a:gd name="T6" fmla="*/ 624 w 1160"/>
                  <a:gd name="T7" fmla="*/ 0 h 1546"/>
                  <a:gd name="T8" fmla="*/ 0 w 1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0" h="1546">
                    <a:moveTo>
                      <a:pt x="0" y="0"/>
                    </a:moveTo>
                    <a:lnTo>
                      <a:pt x="0" y="1546"/>
                    </a:lnTo>
                    <a:lnTo>
                      <a:pt x="1160" y="1546"/>
                    </a:lnTo>
                    <a:lnTo>
                      <a:pt x="11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69" name="Freeform 89"/>
              <p:cNvSpPr>
                <a:spLocks/>
              </p:cNvSpPr>
              <p:nvPr/>
            </p:nvSpPr>
            <p:spPr bwMode="auto">
              <a:xfrm>
                <a:off x="2208" y="2640"/>
                <a:ext cx="624" cy="96"/>
              </a:xfrm>
              <a:custGeom>
                <a:avLst/>
                <a:gdLst>
                  <a:gd name="T0" fmla="*/ 624 w 1157"/>
                  <a:gd name="T1" fmla="*/ 0 h 187"/>
                  <a:gd name="T2" fmla="*/ 0 w 1157"/>
                  <a:gd name="T3" fmla="*/ 0 h 187"/>
                  <a:gd name="T4" fmla="*/ 0 w 1157"/>
                  <a:gd name="T5" fmla="*/ 96 h 187"/>
                  <a:gd name="T6" fmla="*/ 624 w 1157"/>
                  <a:gd name="T7" fmla="*/ 96 h 187"/>
                  <a:gd name="T8" fmla="*/ 624 w 1157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57" h="187">
                    <a:moveTo>
                      <a:pt x="1157" y="0"/>
                    </a:moveTo>
                    <a:lnTo>
                      <a:pt x="0" y="0"/>
                    </a:lnTo>
                    <a:lnTo>
                      <a:pt x="0" y="187"/>
                    </a:lnTo>
                    <a:lnTo>
                      <a:pt x="1157" y="187"/>
                    </a:lnTo>
                    <a:lnTo>
                      <a:pt x="1157" y="0"/>
                    </a:lnTo>
                    <a:close/>
                  </a:path>
                </a:pathLst>
              </a:custGeom>
              <a:solidFill>
                <a:srgbClr val="99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9262" name="Group 90"/>
            <p:cNvGrpSpPr>
              <a:grpSpLocks/>
            </p:cNvGrpSpPr>
            <p:nvPr/>
          </p:nvGrpSpPr>
          <p:grpSpPr bwMode="auto">
            <a:xfrm>
              <a:off x="1969" y="2122"/>
              <a:ext cx="624" cy="1546"/>
              <a:chOff x="2208" y="2160"/>
              <a:chExt cx="624" cy="1546"/>
            </a:xfrm>
          </p:grpSpPr>
          <p:sp>
            <p:nvSpPr>
              <p:cNvPr id="9266" name="Freeform 91"/>
              <p:cNvSpPr>
                <a:spLocks/>
              </p:cNvSpPr>
              <p:nvPr/>
            </p:nvSpPr>
            <p:spPr bwMode="auto">
              <a:xfrm>
                <a:off x="2208" y="2160"/>
                <a:ext cx="624" cy="1546"/>
              </a:xfrm>
              <a:custGeom>
                <a:avLst/>
                <a:gdLst>
                  <a:gd name="T0" fmla="*/ 0 w 1160"/>
                  <a:gd name="T1" fmla="*/ 0 h 1546"/>
                  <a:gd name="T2" fmla="*/ 0 w 1160"/>
                  <a:gd name="T3" fmla="*/ 1546 h 1546"/>
                  <a:gd name="T4" fmla="*/ 624 w 1160"/>
                  <a:gd name="T5" fmla="*/ 1546 h 1546"/>
                  <a:gd name="T6" fmla="*/ 624 w 1160"/>
                  <a:gd name="T7" fmla="*/ 0 h 1546"/>
                  <a:gd name="T8" fmla="*/ 0 w 1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0" h="1546">
                    <a:moveTo>
                      <a:pt x="0" y="0"/>
                    </a:moveTo>
                    <a:lnTo>
                      <a:pt x="0" y="1546"/>
                    </a:lnTo>
                    <a:lnTo>
                      <a:pt x="1160" y="1546"/>
                    </a:lnTo>
                    <a:lnTo>
                      <a:pt x="11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67" name="Freeform 92"/>
              <p:cNvSpPr>
                <a:spLocks/>
              </p:cNvSpPr>
              <p:nvPr/>
            </p:nvSpPr>
            <p:spPr bwMode="auto">
              <a:xfrm>
                <a:off x="2208" y="2640"/>
                <a:ext cx="624" cy="96"/>
              </a:xfrm>
              <a:custGeom>
                <a:avLst/>
                <a:gdLst>
                  <a:gd name="T0" fmla="*/ 624 w 1157"/>
                  <a:gd name="T1" fmla="*/ 0 h 187"/>
                  <a:gd name="T2" fmla="*/ 0 w 1157"/>
                  <a:gd name="T3" fmla="*/ 0 h 187"/>
                  <a:gd name="T4" fmla="*/ 0 w 1157"/>
                  <a:gd name="T5" fmla="*/ 96 h 187"/>
                  <a:gd name="T6" fmla="*/ 624 w 1157"/>
                  <a:gd name="T7" fmla="*/ 96 h 187"/>
                  <a:gd name="T8" fmla="*/ 624 w 1157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57" h="187">
                    <a:moveTo>
                      <a:pt x="1157" y="0"/>
                    </a:moveTo>
                    <a:lnTo>
                      <a:pt x="0" y="0"/>
                    </a:lnTo>
                    <a:lnTo>
                      <a:pt x="0" y="187"/>
                    </a:lnTo>
                    <a:lnTo>
                      <a:pt x="1157" y="187"/>
                    </a:lnTo>
                    <a:lnTo>
                      <a:pt x="1157" y="0"/>
                    </a:lnTo>
                    <a:close/>
                  </a:path>
                </a:pathLst>
              </a:custGeom>
              <a:solidFill>
                <a:srgbClr val="99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263" name="Line 93"/>
            <p:cNvSpPr>
              <a:spLocks noChangeShapeType="1"/>
            </p:cNvSpPr>
            <p:nvPr/>
          </p:nvSpPr>
          <p:spPr bwMode="auto">
            <a:xfrm flipV="1">
              <a:off x="1920" y="2650"/>
              <a:ext cx="240" cy="0"/>
            </a:xfrm>
            <a:prstGeom prst="line">
              <a:avLst/>
            </a:prstGeom>
            <a:noFill/>
            <a:ln w="152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4" name="Line 94"/>
            <p:cNvSpPr>
              <a:spLocks noChangeShapeType="1"/>
            </p:cNvSpPr>
            <p:nvPr/>
          </p:nvSpPr>
          <p:spPr bwMode="auto">
            <a:xfrm flipV="1">
              <a:off x="3024" y="2650"/>
              <a:ext cx="240" cy="0"/>
            </a:xfrm>
            <a:prstGeom prst="line">
              <a:avLst/>
            </a:prstGeom>
            <a:noFill/>
            <a:ln w="152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5" name="Line 95"/>
            <p:cNvSpPr>
              <a:spLocks noChangeShapeType="1"/>
            </p:cNvSpPr>
            <p:nvPr/>
          </p:nvSpPr>
          <p:spPr bwMode="auto">
            <a:xfrm flipV="1">
              <a:off x="2160" y="2649"/>
              <a:ext cx="864" cy="0"/>
            </a:xfrm>
            <a:prstGeom prst="line">
              <a:avLst/>
            </a:prstGeom>
            <a:noFill/>
            <a:ln w="152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05664" name="Group 96"/>
          <p:cNvGrpSpPr>
            <a:grpSpLocks/>
          </p:cNvGrpSpPr>
          <p:nvPr/>
        </p:nvGrpSpPr>
        <p:grpSpPr bwMode="auto">
          <a:xfrm>
            <a:off x="4572000" y="1905000"/>
            <a:ext cx="2133600" cy="4586288"/>
            <a:chOff x="1920" y="1200"/>
            <a:chExt cx="1344" cy="2889"/>
          </a:xfrm>
        </p:grpSpPr>
        <p:grpSp>
          <p:nvGrpSpPr>
            <p:cNvPr id="9250" name="Group 97"/>
            <p:cNvGrpSpPr>
              <a:grpSpLocks/>
            </p:cNvGrpSpPr>
            <p:nvPr/>
          </p:nvGrpSpPr>
          <p:grpSpPr bwMode="auto">
            <a:xfrm flipH="1">
              <a:off x="2594" y="1200"/>
              <a:ext cx="47" cy="2889"/>
              <a:chOff x="2640" y="1104"/>
              <a:chExt cx="0" cy="3072"/>
            </a:xfrm>
          </p:grpSpPr>
          <p:sp>
            <p:nvSpPr>
              <p:cNvPr id="9259" name="Line 98"/>
              <p:cNvSpPr>
                <a:spLocks noChangeShapeType="1"/>
              </p:cNvSpPr>
              <p:nvPr/>
            </p:nvSpPr>
            <p:spPr bwMode="auto">
              <a:xfrm>
                <a:off x="2640" y="3984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60" name="Line 99"/>
              <p:cNvSpPr>
                <a:spLocks noChangeShapeType="1"/>
              </p:cNvSpPr>
              <p:nvPr/>
            </p:nvSpPr>
            <p:spPr bwMode="auto">
              <a:xfrm rot="10800000">
                <a:off x="2640" y="1104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9251" name="Group 100"/>
            <p:cNvGrpSpPr>
              <a:grpSpLocks/>
            </p:cNvGrpSpPr>
            <p:nvPr/>
          </p:nvGrpSpPr>
          <p:grpSpPr bwMode="auto">
            <a:xfrm>
              <a:off x="1920" y="1632"/>
              <a:ext cx="1344" cy="2036"/>
              <a:chOff x="2255" y="1863"/>
              <a:chExt cx="1344" cy="2036"/>
            </a:xfrm>
          </p:grpSpPr>
          <p:grpSp>
            <p:nvGrpSpPr>
              <p:cNvPr id="9252" name="Group 101"/>
              <p:cNvGrpSpPr>
                <a:grpSpLocks/>
              </p:cNvGrpSpPr>
              <p:nvPr/>
            </p:nvGrpSpPr>
            <p:grpSpPr bwMode="auto">
              <a:xfrm>
                <a:off x="2303" y="2353"/>
                <a:ext cx="624" cy="1546"/>
                <a:chOff x="2208" y="2160"/>
                <a:chExt cx="624" cy="1546"/>
              </a:xfrm>
            </p:grpSpPr>
            <p:sp>
              <p:nvSpPr>
                <p:cNvPr id="9257" name="Freeform 102"/>
                <p:cNvSpPr>
                  <a:spLocks/>
                </p:cNvSpPr>
                <p:nvPr/>
              </p:nvSpPr>
              <p:spPr bwMode="auto">
                <a:xfrm>
                  <a:off x="2208" y="2160"/>
                  <a:ext cx="624" cy="1546"/>
                </a:xfrm>
                <a:custGeom>
                  <a:avLst/>
                  <a:gdLst>
                    <a:gd name="T0" fmla="*/ 0 w 1160"/>
                    <a:gd name="T1" fmla="*/ 0 h 1546"/>
                    <a:gd name="T2" fmla="*/ 0 w 1160"/>
                    <a:gd name="T3" fmla="*/ 1546 h 1546"/>
                    <a:gd name="T4" fmla="*/ 624 w 1160"/>
                    <a:gd name="T5" fmla="*/ 1546 h 1546"/>
                    <a:gd name="T6" fmla="*/ 624 w 1160"/>
                    <a:gd name="T7" fmla="*/ 0 h 1546"/>
                    <a:gd name="T8" fmla="*/ 0 w 1160"/>
                    <a:gd name="T9" fmla="*/ 0 h 15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60" h="1546">
                      <a:moveTo>
                        <a:pt x="0" y="0"/>
                      </a:moveTo>
                      <a:lnTo>
                        <a:pt x="0" y="1546"/>
                      </a:lnTo>
                      <a:lnTo>
                        <a:pt x="1160" y="1546"/>
                      </a:lnTo>
                      <a:lnTo>
                        <a:pt x="116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258" name="Freeform 103"/>
                <p:cNvSpPr>
                  <a:spLocks/>
                </p:cNvSpPr>
                <p:nvPr/>
              </p:nvSpPr>
              <p:spPr bwMode="auto">
                <a:xfrm>
                  <a:off x="2208" y="2640"/>
                  <a:ext cx="624" cy="96"/>
                </a:xfrm>
                <a:custGeom>
                  <a:avLst/>
                  <a:gdLst>
                    <a:gd name="T0" fmla="*/ 624 w 1157"/>
                    <a:gd name="T1" fmla="*/ 0 h 187"/>
                    <a:gd name="T2" fmla="*/ 0 w 1157"/>
                    <a:gd name="T3" fmla="*/ 0 h 187"/>
                    <a:gd name="T4" fmla="*/ 0 w 1157"/>
                    <a:gd name="T5" fmla="*/ 96 h 187"/>
                    <a:gd name="T6" fmla="*/ 624 w 1157"/>
                    <a:gd name="T7" fmla="*/ 96 h 187"/>
                    <a:gd name="T8" fmla="*/ 624 w 1157"/>
                    <a:gd name="T9" fmla="*/ 0 h 1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57" h="187">
                      <a:moveTo>
                        <a:pt x="1157" y="0"/>
                      </a:moveTo>
                      <a:lnTo>
                        <a:pt x="0" y="0"/>
                      </a:lnTo>
                      <a:lnTo>
                        <a:pt x="0" y="187"/>
                      </a:lnTo>
                      <a:lnTo>
                        <a:pt x="1157" y="187"/>
                      </a:lnTo>
                      <a:lnTo>
                        <a:pt x="1157" y="0"/>
                      </a:lnTo>
                      <a:close/>
                    </a:path>
                  </a:pathLst>
                </a:custGeom>
                <a:solidFill>
                  <a:srgbClr val="9966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9253" name="Group 104"/>
              <p:cNvGrpSpPr>
                <a:grpSpLocks/>
              </p:cNvGrpSpPr>
              <p:nvPr/>
            </p:nvGrpSpPr>
            <p:grpSpPr bwMode="auto">
              <a:xfrm rot="10800000">
                <a:off x="2927" y="1863"/>
                <a:ext cx="624" cy="1546"/>
                <a:chOff x="2208" y="2160"/>
                <a:chExt cx="624" cy="1546"/>
              </a:xfrm>
            </p:grpSpPr>
            <p:sp>
              <p:nvSpPr>
                <p:cNvPr id="9255" name="Freeform 105"/>
                <p:cNvSpPr>
                  <a:spLocks/>
                </p:cNvSpPr>
                <p:nvPr/>
              </p:nvSpPr>
              <p:spPr bwMode="auto">
                <a:xfrm>
                  <a:off x="2208" y="2160"/>
                  <a:ext cx="624" cy="1546"/>
                </a:xfrm>
                <a:custGeom>
                  <a:avLst/>
                  <a:gdLst>
                    <a:gd name="T0" fmla="*/ 0 w 1160"/>
                    <a:gd name="T1" fmla="*/ 0 h 1546"/>
                    <a:gd name="T2" fmla="*/ 0 w 1160"/>
                    <a:gd name="T3" fmla="*/ 1546 h 1546"/>
                    <a:gd name="T4" fmla="*/ 624 w 1160"/>
                    <a:gd name="T5" fmla="*/ 1546 h 1546"/>
                    <a:gd name="T6" fmla="*/ 624 w 1160"/>
                    <a:gd name="T7" fmla="*/ 0 h 1546"/>
                    <a:gd name="T8" fmla="*/ 0 w 1160"/>
                    <a:gd name="T9" fmla="*/ 0 h 15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60" h="1546">
                      <a:moveTo>
                        <a:pt x="0" y="0"/>
                      </a:moveTo>
                      <a:lnTo>
                        <a:pt x="0" y="1546"/>
                      </a:lnTo>
                      <a:lnTo>
                        <a:pt x="1160" y="1546"/>
                      </a:lnTo>
                      <a:lnTo>
                        <a:pt x="116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256" name="Freeform 106"/>
                <p:cNvSpPr>
                  <a:spLocks/>
                </p:cNvSpPr>
                <p:nvPr/>
              </p:nvSpPr>
              <p:spPr bwMode="auto">
                <a:xfrm>
                  <a:off x="2208" y="2640"/>
                  <a:ext cx="624" cy="96"/>
                </a:xfrm>
                <a:custGeom>
                  <a:avLst/>
                  <a:gdLst>
                    <a:gd name="T0" fmla="*/ 624 w 1157"/>
                    <a:gd name="T1" fmla="*/ 0 h 187"/>
                    <a:gd name="T2" fmla="*/ 0 w 1157"/>
                    <a:gd name="T3" fmla="*/ 0 h 187"/>
                    <a:gd name="T4" fmla="*/ 0 w 1157"/>
                    <a:gd name="T5" fmla="*/ 96 h 187"/>
                    <a:gd name="T6" fmla="*/ 624 w 1157"/>
                    <a:gd name="T7" fmla="*/ 96 h 187"/>
                    <a:gd name="T8" fmla="*/ 624 w 1157"/>
                    <a:gd name="T9" fmla="*/ 0 h 1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57" h="187">
                      <a:moveTo>
                        <a:pt x="1157" y="0"/>
                      </a:moveTo>
                      <a:lnTo>
                        <a:pt x="0" y="0"/>
                      </a:lnTo>
                      <a:lnTo>
                        <a:pt x="0" y="187"/>
                      </a:lnTo>
                      <a:lnTo>
                        <a:pt x="1157" y="187"/>
                      </a:lnTo>
                      <a:lnTo>
                        <a:pt x="1157" y="0"/>
                      </a:lnTo>
                      <a:close/>
                    </a:path>
                  </a:pathLst>
                </a:custGeom>
                <a:solidFill>
                  <a:srgbClr val="9966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254" name="Line 107"/>
              <p:cNvSpPr>
                <a:spLocks noChangeShapeType="1"/>
              </p:cNvSpPr>
              <p:nvPr/>
            </p:nvSpPr>
            <p:spPr bwMode="auto">
              <a:xfrm flipV="1">
                <a:off x="2255" y="2880"/>
                <a:ext cx="1344" cy="0"/>
              </a:xfrm>
              <a:prstGeom prst="line">
                <a:avLst/>
              </a:prstGeom>
              <a:noFill/>
              <a:ln w="152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9230" name="Rectangle 109"/>
          <p:cNvSpPr>
            <a:spLocks noChangeArrowheads="1"/>
          </p:cNvSpPr>
          <p:nvPr/>
        </p:nvSpPr>
        <p:spPr bwMode="auto">
          <a:xfrm>
            <a:off x="6477000" y="1752600"/>
            <a:ext cx="3276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90575" indent="-314325" eaLnBrk="0" hangingPunct="0">
              <a:spcBef>
                <a:spcPct val="200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9675" indent="-276225" eaLnBrk="0" hangingPunct="0">
              <a:spcBef>
                <a:spcPct val="200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7350" indent="-276225" eaLnBrk="0" hangingPunct="0">
              <a:spcBef>
                <a:spcPct val="200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76225" eaLnBrk="0" hangingPunct="0">
              <a:spcBef>
                <a:spcPct val="200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76225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76225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76225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76225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>
                <a:solidFill>
                  <a:schemeClr val="tx2"/>
                </a:solidFill>
              </a:rPr>
              <a:t>Versagensmechanismus   3</a:t>
            </a:r>
          </a:p>
        </p:txBody>
      </p:sp>
      <p:grpSp>
        <p:nvGrpSpPr>
          <p:cNvPr id="1005678" name="Group 110"/>
          <p:cNvGrpSpPr>
            <a:grpSpLocks/>
          </p:cNvGrpSpPr>
          <p:nvPr/>
        </p:nvGrpSpPr>
        <p:grpSpPr bwMode="auto">
          <a:xfrm>
            <a:off x="4572000" y="2482850"/>
            <a:ext cx="2133600" cy="3454400"/>
            <a:chOff x="1920" y="1564"/>
            <a:chExt cx="1344" cy="2176"/>
          </a:xfrm>
        </p:grpSpPr>
        <p:grpSp>
          <p:nvGrpSpPr>
            <p:cNvPr id="9239" name="Group 111"/>
            <p:cNvGrpSpPr>
              <a:grpSpLocks/>
            </p:cNvGrpSpPr>
            <p:nvPr/>
          </p:nvGrpSpPr>
          <p:grpSpPr bwMode="auto">
            <a:xfrm>
              <a:off x="1920" y="2194"/>
              <a:ext cx="673" cy="1546"/>
              <a:chOff x="1920" y="2199"/>
              <a:chExt cx="673" cy="1546"/>
            </a:xfrm>
          </p:grpSpPr>
          <p:grpSp>
            <p:nvGrpSpPr>
              <p:cNvPr id="9246" name="Group 112"/>
              <p:cNvGrpSpPr>
                <a:grpSpLocks/>
              </p:cNvGrpSpPr>
              <p:nvPr/>
            </p:nvGrpSpPr>
            <p:grpSpPr bwMode="auto">
              <a:xfrm>
                <a:off x="1969" y="2199"/>
                <a:ext cx="624" cy="1546"/>
                <a:chOff x="2208" y="2160"/>
                <a:chExt cx="624" cy="1546"/>
              </a:xfrm>
            </p:grpSpPr>
            <p:sp>
              <p:nvSpPr>
                <p:cNvPr id="9248" name="Freeform 113"/>
                <p:cNvSpPr>
                  <a:spLocks/>
                </p:cNvSpPr>
                <p:nvPr/>
              </p:nvSpPr>
              <p:spPr bwMode="auto">
                <a:xfrm>
                  <a:off x="2208" y="2160"/>
                  <a:ext cx="624" cy="1546"/>
                </a:xfrm>
                <a:custGeom>
                  <a:avLst/>
                  <a:gdLst>
                    <a:gd name="T0" fmla="*/ 0 w 1160"/>
                    <a:gd name="T1" fmla="*/ 0 h 1546"/>
                    <a:gd name="T2" fmla="*/ 0 w 1160"/>
                    <a:gd name="T3" fmla="*/ 1546 h 1546"/>
                    <a:gd name="T4" fmla="*/ 624 w 1160"/>
                    <a:gd name="T5" fmla="*/ 1546 h 1546"/>
                    <a:gd name="T6" fmla="*/ 624 w 1160"/>
                    <a:gd name="T7" fmla="*/ 0 h 1546"/>
                    <a:gd name="T8" fmla="*/ 0 w 1160"/>
                    <a:gd name="T9" fmla="*/ 0 h 15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60" h="1546">
                      <a:moveTo>
                        <a:pt x="0" y="0"/>
                      </a:moveTo>
                      <a:lnTo>
                        <a:pt x="0" y="1546"/>
                      </a:lnTo>
                      <a:lnTo>
                        <a:pt x="1160" y="1546"/>
                      </a:lnTo>
                      <a:lnTo>
                        <a:pt x="116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249" name="Freeform 114"/>
                <p:cNvSpPr>
                  <a:spLocks/>
                </p:cNvSpPr>
                <p:nvPr/>
              </p:nvSpPr>
              <p:spPr bwMode="auto">
                <a:xfrm>
                  <a:off x="2208" y="2640"/>
                  <a:ext cx="624" cy="96"/>
                </a:xfrm>
                <a:custGeom>
                  <a:avLst/>
                  <a:gdLst>
                    <a:gd name="T0" fmla="*/ 624 w 1157"/>
                    <a:gd name="T1" fmla="*/ 0 h 187"/>
                    <a:gd name="T2" fmla="*/ 0 w 1157"/>
                    <a:gd name="T3" fmla="*/ 0 h 187"/>
                    <a:gd name="T4" fmla="*/ 0 w 1157"/>
                    <a:gd name="T5" fmla="*/ 96 h 187"/>
                    <a:gd name="T6" fmla="*/ 624 w 1157"/>
                    <a:gd name="T7" fmla="*/ 96 h 187"/>
                    <a:gd name="T8" fmla="*/ 624 w 1157"/>
                    <a:gd name="T9" fmla="*/ 0 h 1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57" h="187">
                      <a:moveTo>
                        <a:pt x="1157" y="0"/>
                      </a:moveTo>
                      <a:lnTo>
                        <a:pt x="0" y="0"/>
                      </a:lnTo>
                      <a:lnTo>
                        <a:pt x="0" y="187"/>
                      </a:lnTo>
                      <a:lnTo>
                        <a:pt x="1157" y="187"/>
                      </a:lnTo>
                      <a:lnTo>
                        <a:pt x="1157" y="0"/>
                      </a:lnTo>
                      <a:close/>
                    </a:path>
                  </a:pathLst>
                </a:custGeom>
                <a:solidFill>
                  <a:srgbClr val="9966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247" name="Line 115"/>
              <p:cNvSpPr>
                <a:spLocks noChangeShapeType="1"/>
              </p:cNvSpPr>
              <p:nvPr/>
            </p:nvSpPr>
            <p:spPr bwMode="auto">
              <a:xfrm flipV="1">
                <a:off x="1920" y="2727"/>
                <a:ext cx="240" cy="0"/>
              </a:xfrm>
              <a:prstGeom prst="line">
                <a:avLst/>
              </a:prstGeom>
              <a:noFill/>
              <a:ln w="152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9240" name="Group 116"/>
            <p:cNvGrpSpPr>
              <a:grpSpLocks/>
            </p:cNvGrpSpPr>
            <p:nvPr/>
          </p:nvGrpSpPr>
          <p:grpSpPr bwMode="auto">
            <a:xfrm>
              <a:off x="2593" y="1564"/>
              <a:ext cx="671" cy="1546"/>
              <a:chOff x="2593" y="1564"/>
              <a:chExt cx="671" cy="1546"/>
            </a:xfrm>
          </p:grpSpPr>
          <p:grpSp>
            <p:nvGrpSpPr>
              <p:cNvPr id="9242" name="Group 117"/>
              <p:cNvGrpSpPr>
                <a:grpSpLocks/>
              </p:cNvGrpSpPr>
              <p:nvPr/>
            </p:nvGrpSpPr>
            <p:grpSpPr bwMode="auto">
              <a:xfrm rot="10800000">
                <a:off x="2593" y="1564"/>
                <a:ext cx="624" cy="1546"/>
                <a:chOff x="2208" y="2160"/>
                <a:chExt cx="624" cy="1546"/>
              </a:xfrm>
            </p:grpSpPr>
            <p:sp>
              <p:nvSpPr>
                <p:cNvPr id="9244" name="Freeform 118"/>
                <p:cNvSpPr>
                  <a:spLocks/>
                </p:cNvSpPr>
                <p:nvPr/>
              </p:nvSpPr>
              <p:spPr bwMode="auto">
                <a:xfrm>
                  <a:off x="2208" y="2160"/>
                  <a:ext cx="624" cy="1546"/>
                </a:xfrm>
                <a:custGeom>
                  <a:avLst/>
                  <a:gdLst>
                    <a:gd name="T0" fmla="*/ 0 w 1160"/>
                    <a:gd name="T1" fmla="*/ 0 h 1546"/>
                    <a:gd name="T2" fmla="*/ 0 w 1160"/>
                    <a:gd name="T3" fmla="*/ 1546 h 1546"/>
                    <a:gd name="T4" fmla="*/ 624 w 1160"/>
                    <a:gd name="T5" fmla="*/ 1546 h 1546"/>
                    <a:gd name="T6" fmla="*/ 624 w 1160"/>
                    <a:gd name="T7" fmla="*/ 0 h 1546"/>
                    <a:gd name="T8" fmla="*/ 0 w 1160"/>
                    <a:gd name="T9" fmla="*/ 0 h 15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60" h="1546">
                      <a:moveTo>
                        <a:pt x="0" y="0"/>
                      </a:moveTo>
                      <a:lnTo>
                        <a:pt x="0" y="1546"/>
                      </a:lnTo>
                      <a:lnTo>
                        <a:pt x="1160" y="1546"/>
                      </a:lnTo>
                      <a:lnTo>
                        <a:pt x="116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245" name="Freeform 119"/>
                <p:cNvSpPr>
                  <a:spLocks/>
                </p:cNvSpPr>
                <p:nvPr/>
              </p:nvSpPr>
              <p:spPr bwMode="auto">
                <a:xfrm>
                  <a:off x="2208" y="2640"/>
                  <a:ext cx="624" cy="96"/>
                </a:xfrm>
                <a:custGeom>
                  <a:avLst/>
                  <a:gdLst>
                    <a:gd name="T0" fmla="*/ 624 w 1157"/>
                    <a:gd name="T1" fmla="*/ 0 h 187"/>
                    <a:gd name="T2" fmla="*/ 0 w 1157"/>
                    <a:gd name="T3" fmla="*/ 0 h 187"/>
                    <a:gd name="T4" fmla="*/ 0 w 1157"/>
                    <a:gd name="T5" fmla="*/ 96 h 187"/>
                    <a:gd name="T6" fmla="*/ 624 w 1157"/>
                    <a:gd name="T7" fmla="*/ 96 h 187"/>
                    <a:gd name="T8" fmla="*/ 624 w 1157"/>
                    <a:gd name="T9" fmla="*/ 0 h 1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57" h="187">
                      <a:moveTo>
                        <a:pt x="1157" y="0"/>
                      </a:moveTo>
                      <a:lnTo>
                        <a:pt x="0" y="0"/>
                      </a:lnTo>
                      <a:lnTo>
                        <a:pt x="0" y="187"/>
                      </a:lnTo>
                      <a:lnTo>
                        <a:pt x="1157" y="187"/>
                      </a:lnTo>
                      <a:lnTo>
                        <a:pt x="1157" y="0"/>
                      </a:lnTo>
                      <a:close/>
                    </a:path>
                  </a:pathLst>
                </a:custGeom>
                <a:solidFill>
                  <a:srgbClr val="9966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243" name="Line 120"/>
              <p:cNvSpPr>
                <a:spLocks noChangeShapeType="1"/>
              </p:cNvSpPr>
              <p:nvPr/>
            </p:nvSpPr>
            <p:spPr bwMode="auto">
              <a:xfrm flipV="1">
                <a:off x="3024" y="2579"/>
                <a:ext cx="240" cy="0"/>
              </a:xfrm>
              <a:prstGeom prst="line">
                <a:avLst/>
              </a:prstGeom>
              <a:noFill/>
              <a:ln w="152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241" name="Line 121"/>
            <p:cNvSpPr>
              <a:spLocks noChangeShapeType="1"/>
            </p:cNvSpPr>
            <p:nvPr/>
          </p:nvSpPr>
          <p:spPr bwMode="auto">
            <a:xfrm rot="21060000" flipV="1">
              <a:off x="2142" y="2649"/>
              <a:ext cx="895" cy="0"/>
            </a:xfrm>
            <a:prstGeom prst="line">
              <a:avLst/>
            </a:prstGeom>
            <a:noFill/>
            <a:ln w="152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232" name="Group 122"/>
          <p:cNvGrpSpPr>
            <a:grpSpLocks/>
          </p:cNvGrpSpPr>
          <p:nvPr/>
        </p:nvGrpSpPr>
        <p:grpSpPr bwMode="auto">
          <a:xfrm>
            <a:off x="4953000" y="2819400"/>
            <a:ext cx="1373188" cy="2743200"/>
            <a:chOff x="2160" y="1776"/>
            <a:chExt cx="865" cy="1728"/>
          </a:xfrm>
        </p:grpSpPr>
        <p:sp>
          <p:nvSpPr>
            <p:cNvPr id="1005691" name="Rectangle 123"/>
            <p:cNvSpPr>
              <a:spLocks noChangeArrowheads="1"/>
            </p:cNvSpPr>
            <p:nvPr/>
          </p:nvSpPr>
          <p:spPr bwMode="auto">
            <a:xfrm>
              <a:off x="2256" y="177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de-DE" altLang="de-DE" sz="14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b</a:t>
              </a:r>
              <a:r>
                <a:rPr lang="de-DE" altLang="de-DE" sz="14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1</a:t>
              </a:r>
            </a:p>
          </p:txBody>
        </p:sp>
        <p:sp>
          <p:nvSpPr>
            <p:cNvPr id="1005692" name="Rectangle 124"/>
            <p:cNvSpPr>
              <a:spLocks noChangeArrowheads="1"/>
            </p:cNvSpPr>
            <p:nvPr/>
          </p:nvSpPr>
          <p:spPr bwMode="auto">
            <a:xfrm>
              <a:off x="2688" y="331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de-DE" altLang="de-DE" sz="14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b</a:t>
              </a:r>
              <a:r>
                <a:rPr lang="de-DE" altLang="de-DE" sz="14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2</a:t>
              </a:r>
            </a:p>
          </p:txBody>
        </p:sp>
        <p:sp>
          <p:nvSpPr>
            <p:cNvPr id="9235" name="Line 125"/>
            <p:cNvSpPr>
              <a:spLocks noChangeShapeType="1"/>
            </p:cNvSpPr>
            <p:nvPr/>
          </p:nvSpPr>
          <p:spPr bwMode="auto">
            <a:xfrm>
              <a:off x="2160" y="196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36" name="Line 126"/>
            <p:cNvSpPr>
              <a:spLocks noChangeShapeType="1"/>
            </p:cNvSpPr>
            <p:nvPr/>
          </p:nvSpPr>
          <p:spPr bwMode="auto">
            <a:xfrm>
              <a:off x="2160" y="1920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37" name="Line 127"/>
            <p:cNvSpPr>
              <a:spLocks noChangeShapeType="1"/>
            </p:cNvSpPr>
            <p:nvPr/>
          </p:nvSpPr>
          <p:spPr bwMode="auto">
            <a:xfrm flipH="1">
              <a:off x="2592" y="331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38" name="Line 128"/>
            <p:cNvSpPr>
              <a:spLocks noChangeShapeType="1"/>
            </p:cNvSpPr>
            <p:nvPr/>
          </p:nvSpPr>
          <p:spPr bwMode="auto">
            <a:xfrm flipH="1">
              <a:off x="3025" y="2553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F350-51E0-4AFB-AE79-30F1F2DE37BC}" type="datetime1">
              <a:rPr lang="de-DE" noProof="0" smtClean="0"/>
              <a:t>10.11.2022</a:t>
            </a:fld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8364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 dirty="0"/>
              <a:t>Darstellung von Diagrammen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483" y="1289811"/>
            <a:ext cx="8493389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5BD5-77C3-4E2E-903D-CC3FE41AAEEF}" type="datetime1">
              <a:rPr lang="de-DE" smtClean="0"/>
              <a:t>10.11.2022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489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/>
              <a:t>Darstellung von Diagrammen</a:t>
            </a:r>
          </a:p>
        </p:txBody>
      </p:sp>
      <p:grpSp>
        <p:nvGrpSpPr>
          <p:cNvPr id="11268" name="Group 5"/>
          <p:cNvGrpSpPr>
            <a:grpSpLocks noChangeAspect="1"/>
          </p:cNvGrpSpPr>
          <p:nvPr/>
        </p:nvGrpSpPr>
        <p:grpSpPr bwMode="auto">
          <a:xfrm>
            <a:off x="1521483" y="1289811"/>
            <a:ext cx="8493390" cy="5040000"/>
            <a:chOff x="-47" y="524"/>
            <a:chExt cx="5760" cy="3418"/>
          </a:xfrm>
        </p:grpSpPr>
        <p:sp>
          <p:nvSpPr>
            <p:cNvPr id="11269" name="AutoShape 4"/>
            <p:cNvSpPr>
              <a:spLocks noChangeAspect="1" noChangeArrowheads="1" noTextEdit="1"/>
            </p:cNvSpPr>
            <p:nvPr/>
          </p:nvSpPr>
          <p:spPr bwMode="auto">
            <a:xfrm>
              <a:off x="-47" y="524"/>
              <a:ext cx="5760" cy="3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270" name="Group 102"/>
            <p:cNvGrpSpPr>
              <a:grpSpLocks/>
            </p:cNvGrpSpPr>
            <p:nvPr/>
          </p:nvGrpSpPr>
          <p:grpSpPr bwMode="auto">
            <a:xfrm>
              <a:off x="739" y="684"/>
              <a:ext cx="4831" cy="2558"/>
              <a:chOff x="739" y="684"/>
              <a:chExt cx="4831" cy="2558"/>
            </a:xfrm>
          </p:grpSpPr>
          <p:sp>
            <p:nvSpPr>
              <p:cNvPr id="12639" name="Rectangle 6"/>
              <p:cNvSpPr>
                <a:spLocks noChangeArrowheads="1"/>
              </p:cNvSpPr>
              <p:nvPr/>
            </p:nvSpPr>
            <p:spPr bwMode="auto">
              <a:xfrm>
                <a:off x="739" y="684"/>
                <a:ext cx="4831" cy="27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40" name="Rectangle 7"/>
              <p:cNvSpPr>
                <a:spLocks noChangeArrowheads="1"/>
              </p:cNvSpPr>
              <p:nvPr/>
            </p:nvSpPr>
            <p:spPr bwMode="auto">
              <a:xfrm>
                <a:off x="739" y="711"/>
                <a:ext cx="4831" cy="26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41" name="Rectangle 8"/>
              <p:cNvSpPr>
                <a:spLocks noChangeArrowheads="1"/>
              </p:cNvSpPr>
              <p:nvPr/>
            </p:nvSpPr>
            <p:spPr bwMode="auto">
              <a:xfrm>
                <a:off x="739" y="737"/>
                <a:ext cx="4831" cy="27"/>
              </a:xfrm>
              <a:prstGeom prst="rect">
                <a:avLst/>
              </a:prstGeom>
              <a:solidFill>
                <a:srgbClr val="000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42" name="Rectangle 9"/>
              <p:cNvSpPr>
                <a:spLocks noChangeArrowheads="1"/>
              </p:cNvSpPr>
              <p:nvPr/>
            </p:nvSpPr>
            <p:spPr bwMode="auto">
              <a:xfrm>
                <a:off x="739" y="764"/>
                <a:ext cx="4831" cy="27"/>
              </a:xfrm>
              <a:prstGeom prst="rect">
                <a:avLst/>
              </a:prstGeom>
              <a:solidFill>
                <a:srgbClr val="000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43" name="Rectangle 10"/>
              <p:cNvSpPr>
                <a:spLocks noChangeArrowheads="1"/>
              </p:cNvSpPr>
              <p:nvPr/>
            </p:nvSpPr>
            <p:spPr bwMode="auto">
              <a:xfrm>
                <a:off x="739" y="791"/>
                <a:ext cx="4831" cy="26"/>
              </a:xfrm>
              <a:prstGeom prst="rect">
                <a:avLst/>
              </a:prstGeom>
              <a:solidFill>
                <a:srgbClr val="000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44" name="Rectangle 11"/>
              <p:cNvSpPr>
                <a:spLocks noChangeArrowheads="1"/>
              </p:cNvSpPr>
              <p:nvPr/>
            </p:nvSpPr>
            <p:spPr bwMode="auto">
              <a:xfrm>
                <a:off x="739" y="817"/>
                <a:ext cx="4831" cy="27"/>
              </a:xfrm>
              <a:prstGeom prst="rect">
                <a:avLst/>
              </a:prstGeom>
              <a:solidFill>
                <a:srgbClr val="000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45" name="Rectangle 12"/>
              <p:cNvSpPr>
                <a:spLocks noChangeArrowheads="1"/>
              </p:cNvSpPr>
              <p:nvPr/>
            </p:nvSpPr>
            <p:spPr bwMode="auto">
              <a:xfrm>
                <a:off x="739" y="844"/>
                <a:ext cx="4831" cy="26"/>
              </a:xfrm>
              <a:prstGeom prst="rect">
                <a:avLst/>
              </a:prstGeom>
              <a:solidFill>
                <a:srgbClr val="000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46" name="Rectangle 13"/>
              <p:cNvSpPr>
                <a:spLocks noChangeArrowheads="1"/>
              </p:cNvSpPr>
              <p:nvPr/>
            </p:nvSpPr>
            <p:spPr bwMode="auto">
              <a:xfrm>
                <a:off x="739" y="870"/>
                <a:ext cx="4831" cy="27"/>
              </a:xfrm>
              <a:prstGeom prst="rect">
                <a:avLst/>
              </a:prstGeom>
              <a:solidFill>
                <a:srgbClr val="0000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47" name="Rectangle 14"/>
              <p:cNvSpPr>
                <a:spLocks noChangeArrowheads="1"/>
              </p:cNvSpPr>
              <p:nvPr/>
            </p:nvSpPr>
            <p:spPr bwMode="auto">
              <a:xfrm>
                <a:off x="739" y="897"/>
                <a:ext cx="4831" cy="27"/>
              </a:xfrm>
              <a:prstGeom prst="rect">
                <a:avLst/>
              </a:prstGeom>
              <a:solidFill>
                <a:srgbClr val="000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48" name="Rectangle 15"/>
              <p:cNvSpPr>
                <a:spLocks noChangeArrowheads="1"/>
              </p:cNvSpPr>
              <p:nvPr/>
            </p:nvSpPr>
            <p:spPr bwMode="auto">
              <a:xfrm>
                <a:off x="739" y="924"/>
                <a:ext cx="4831" cy="26"/>
              </a:xfrm>
              <a:prstGeom prst="rect">
                <a:avLst/>
              </a:prstGeom>
              <a:solidFill>
                <a:srgbClr val="0000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49" name="Rectangle 16"/>
              <p:cNvSpPr>
                <a:spLocks noChangeArrowheads="1"/>
              </p:cNvSpPr>
              <p:nvPr/>
            </p:nvSpPr>
            <p:spPr bwMode="auto">
              <a:xfrm>
                <a:off x="739" y="950"/>
                <a:ext cx="4831" cy="27"/>
              </a:xfrm>
              <a:prstGeom prst="rect">
                <a:avLst/>
              </a:prstGeom>
              <a:solidFill>
                <a:srgbClr val="0000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50" name="Rectangle 17"/>
              <p:cNvSpPr>
                <a:spLocks noChangeArrowheads="1"/>
              </p:cNvSpPr>
              <p:nvPr/>
            </p:nvSpPr>
            <p:spPr bwMode="auto">
              <a:xfrm>
                <a:off x="739" y="977"/>
                <a:ext cx="4831" cy="27"/>
              </a:xfrm>
              <a:prstGeom prst="rect">
                <a:avLst/>
              </a:prstGeom>
              <a:solidFill>
                <a:srgbClr val="0000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51" name="Rectangle 18"/>
              <p:cNvSpPr>
                <a:spLocks noChangeArrowheads="1"/>
              </p:cNvSpPr>
              <p:nvPr/>
            </p:nvSpPr>
            <p:spPr bwMode="auto">
              <a:xfrm>
                <a:off x="739" y="1004"/>
                <a:ext cx="4831" cy="26"/>
              </a:xfrm>
              <a:prstGeom prst="rect">
                <a:avLst/>
              </a:prstGeom>
              <a:solidFill>
                <a:srgbClr val="0000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52" name="Rectangle 19"/>
              <p:cNvSpPr>
                <a:spLocks noChangeArrowheads="1"/>
              </p:cNvSpPr>
              <p:nvPr/>
            </p:nvSpPr>
            <p:spPr bwMode="auto">
              <a:xfrm>
                <a:off x="739" y="1030"/>
                <a:ext cx="4831" cy="27"/>
              </a:xfrm>
              <a:prstGeom prst="rect">
                <a:avLst/>
              </a:prstGeom>
              <a:solidFill>
                <a:srgbClr val="000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53" name="Rectangle 20"/>
              <p:cNvSpPr>
                <a:spLocks noChangeArrowheads="1"/>
              </p:cNvSpPr>
              <p:nvPr/>
            </p:nvSpPr>
            <p:spPr bwMode="auto">
              <a:xfrm>
                <a:off x="739" y="1057"/>
                <a:ext cx="4831" cy="27"/>
              </a:xfrm>
              <a:prstGeom prst="rect">
                <a:avLst/>
              </a:prstGeom>
              <a:solidFill>
                <a:srgbClr val="000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54" name="Rectangle 21"/>
              <p:cNvSpPr>
                <a:spLocks noChangeArrowheads="1"/>
              </p:cNvSpPr>
              <p:nvPr/>
            </p:nvSpPr>
            <p:spPr bwMode="auto">
              <a:xfrm>
                <a:off x="739" y="1084"/>
                <a:ext cx="4831" cy="26"/>
              </a:xfrm>
              <a:prstGeom prst="rect">
                <a:avLst/>
              </a:prstGeom>
              <a:solidFill>
                <a:srgbClr val="00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55" name="Rectangle 22"/>
              <p:cNvSpPr>
                <a:spLocks noChangeArrowheads="1"/>
              </p:cNvSpPr>
              <p:nvPr/>
            </p:nvSpPr>
            <p:spPr bwMode="auto">
              <a:xfrm>
                <a:off x="739" y="1110"/>
                <a:ext cx="4831" cy="27"/>
              </a:xfrm>
              <a:prstGeom prst="rect">
                <a:avLst/>
              </a:prstGeom>
              <a:solidFill>
                <a:srgbClr val="000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56" name="Rectangle 23"/>
              <p:cNvSpPr>
                <a:spLocks noChangeArrowheads="1"/>
              </p:cNvSpPr>
              <p:nvPr/>
            </p:nvSpPr>
            <p:spPr bwMode="auto">
              <a:xfrm>
                <a:off x="739" y="1137"/>
                <a:ext cx="4831" cy="27"/>
              </a:xfrm>
              <a:prstGeom prst="rect">
                <a:avLst/>
              </a:prstGeom>
              <a:solidFill>
                <a:srgbClr val="0000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57" name="Rectangle 24"/>
              <p:cNvSpPr>
                <a:spLocks noChangeArrowheads="1"/>
              </p:cNvSpPr>
              <p:nvPr/>
            </p:nvSpPr>
            <p:spPr bwMode="auto">
              <a:xfrm>
                <a:off x="739" y="1164"/>
                <a:ext cx="4831" cy="26"/>
              </a:xfrm>
              <a:prstGeom prst="rect">
                <a:avLst/>
              </a:prstGeom>
              <a:solidFill>
                <a:srgbClr val="000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58" name="Rectangle 25"/>
              <p:cNvSpPr>
                <a:spLocks noChangeArrowheads="1"/>
              </p:cNvSpPr>
              <p:nvPr/>
            </p:nvSpPr>
            <p:spPr bwMode="auto">
              <a:xfrm>
                <a:off x="739" y="1190"/>
                <a:ext cx="4831" cy="27"/>
              </a:xfrm>
              <a:prstGeom prst="rect">
                <a:avLst/>
              </a:prstGeom>
              <a:solidFill>
                <a:srgbClr val="000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59" name="Rectangle 26"/>
              <p:cNvSpPr>
                <a:spLocks noChangeArrowheads="1"/>
              </p:cNvSpPr>
              <p:nvPr/>
            </p:nvSpPr>
            <p:spPr bwMode="auto">
              <a:xfrm>
                <a:off x="739" y="1217"/>
                <a:ext cx="4831" cy="27"/>
              </a:xfrm>
              <a:prstGeom prst="rect">
                <a:avLst/>
              </a:prstGeom>
              <a:solidFill>
                <a:srgbClr val="0000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60" name="Rectangle 27"/>
              <p:cNvSpPr>
                <a:spLocks noChangeArrowheads="1"/>
              </p:cNvSpPr>
              <p:nvPr/>
            </p:nvSpPr>
            <p:spPr bwMode="auto">
              <a:xfrm>
                <a:off x="739" y="1244"/>
                <a:ext cx="4831" cy="26"/>
              </a:xfrm>
              <a:prstGeom prst="rect">
                <a:avLst/>
              </a:prstGeom>
              <a:solidFill>
                <a:srgbClr val="0000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61" name="Rectangle 28"/>
              <p:cNvSpPr>
                <a:spLocks noChangeArrowheads="1"/>
              </p:cNvSpPr>
              <p:nvPr/>
            </p:nvSpPr>
            <p:spPr bwMode="auto">
              <a:xfrm>
                <a:off x="739" y="1270"/>
                <a:ext cx="4831" cy="27"/>
              </a:xfrm>
              <a:prstGeom prst="rect">
                <a:avLst/>
              </a:prstGeom>
              <a:solidFill>
                <a:srgbClr val="0000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62" name="Rectangle 29"/>
              <p:cNvSpPr>
                <a:spLocks noChangeArrowheads="1"/>
              </p:cNvSpPr>
              <p:nvPr/>
            </p:nvSpPr>
            <p:spPr bwMode="auto">
              <a:xfrm>
                <a:off x="739" y="1297"/>
                <a:ext cx="4831" cy="27"/>
              </a:xfrm>
              <a:prstGeom prst="rect">
                <a:avLst/>
              </a:prstGeom>
              <a:solidFill>
                <a:srgbClr val="0000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63" name="Rectangle 30"/>
              <p:cNvSpPr>
                <a:spLocks noChangeArrowheads="1"/>
              </p:cNvSpPr>
              <p:nvPr/>
            </p:nvSpPr>
            <p:spPr bwMode="auto">
              <a:xfrm>
                <a:off x="739" y="1324"/>
                <a:ext cx="4831" cy="26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64" name="Rectangle 31"/>
              <p:cNvSpPr>
                <a:spLocks noChangeArrowheads="1"/>
              </p:cNvSpPr>
              <p:nvPr/>
            </p:nvSpPr>
            <p:spPr bwMode="auto">
              <a:xfrm>
                <a:off x="739" y="1350"/>
                <a:ext cx="4831" cy="27"/>
              </a:xfrm>
              <a:prstGeom prst="rect">
                <a:avLst/>
              </a:prstGeom>
              <a:solidFill>
                <a:srgbClr val="0000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65" name="Rectangle 32"/>
              <p:cNvSpPr>
                <a:spLocks noChangeArrowheads="1"/>
              </p:cNvSpPr>
              <p:nvPr/>
            </p:nvSpPr>
            <p:spPr bwMode="auto">
              <a:xfrm>
                <a:off x="739" y="1377"/>
                <a:ext cx="4831" cy="26"/>
              </a:xfrm>
              <a:prstGeom prst="rect">
                <a:avLst/>
              </a:prstGeom>
              <a:solidFill>
                <a:srgbClr val="000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66" name="Rectangle 33"/>
              <p:cNvSpPr>
                <a:spLocks noChangeArrowheads="1"/>
              </p:cNvSpPr>
              <p:nvPr/>
            </p:nvSpPr>
            <p:spPr bwMode="auto">
              <a:xfrm>
                <a:off x="739" y="1403"/>
                <a:ext cx="4831" cy="27"/>
              </a:xfrm>
              <a:prstGeom prst="rect">
                <a:avLst/>
              </a:prstGeom>
              <a:solidFill>
                <a:srgbClr val="0000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67" name="Rectangle 34"/>
              <p:cNvSpPr>
                <a:spLocks noChangeArrowheads="1"/>
              </p:cNvSpPr>
              <p:nvPr/>
            </p:nvSpPr>
            <p:spPr bwMode="auto">
              <a:xfrm>
                <a:off x="739" y="1430"/>
                <a:ext cx="4831" cy="27"/>
              </a:xfrm>
              <a:prstGeom prst="rect">
                <a:avLst/>
              </a:prstGeom>
              <a:solidFill>
                <a:srgbClr val="000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68" name="Rectangle 35"/>
              <p:cNvSpPr>
                <a:spLocks noChangeArrowheads="1"/>
              </p:cNvSpPr>
              <p:nvPr/>
            </p:nvSpPr>
            <p:spPr bwMode="auto">
              <a:xfrm>
                <a:off x="739" y="1457"/>
                <a:ext cx="4831" cy="26"/>
              </a:xfrm>
              <a:prstGeom prst="rect">
                <a:avLst/>
              </a:prstGeom>
              <a:solidFill>
                <a:srgbClr val="000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69" name="Rectangle 36"/>
              <p:cNvSpPr>
                <a:spLocks noChangeArrowheads="1"/>
              </p:cNvSpPr>
              <p:nvPr/>
            </p:nvSpPr>
            <p:spPr bwMode="auto">
              <a:xfrm>
                <a:off x="739" y="1483"/>
                <a:ext cx="4831" cy="27"/>
              </a:xfrm>
              <a:prstGeom prst="rect">
                <a:avLst/>
              </a:prstGeom>
              <a:solidFill>
                <a:srgbClr val="0000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70" name="Rectangle 37"/>
              <p:cNvSpPr>
                <a:spLocks noChangeArrowheads="1"/>
              </p:cNvSpPr>
              <p:nvPr/>
            </p:nvSpPr>
            <p:spPr bwMode="auto">
              <a:xfrm>
                <a:off x="739" y="1510"/>
                <a:ext cx="4831" cy="27"/>
              </a:xfrm>
              <a:prstGeom prst="rect">
                <a:avLst/>
              </a:prstGeom>
              <a:solidFill>
                <a:srgbClr val="0000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71" name="Rectangle 38"/>
              <p:cNvSpPr>
                <a:spLocks noChangeArrowheads="1"/>
              </p:cNvSpPr>
              <p:nvPr/>
            </p:nvSpPr>
            <p:spPr bwMode="auto">
              <a:xfrm>
                <a:off x="739" y="1537"/>
                <a:ext cx="4831" cy="26"/>
              </a:xfrm>
              <a:prstGeom prst="rect">
                <a:avLst/>
              </a:prstGeom>
              <a:solidFill>
                <a:srgbClr val="000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72" name="Rectangle 39"/>
              <p:cNvSpPr>
                <a:spLocks noChangeArrowheads="1"/>
              </p:cNvSpPr>
              <p:nvPr/>
            </p:nvSpPr>
            <p:spPr bwMode="auto">
              <a:xfrm>
                <a:off x="739" y="1563"/>
                <a:ext cx="4831" cy="27"/>
              </a:xfrm>
              <a:prstGeom prst="rect">
                <a:avLst/>
              </a:prstGeom>
              <a:solidFill>
                <a:srgbClr val="0000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73" name="Rectangle 40"/>
              <p:cNvSpPr>
                <a:spLocks noChangeArrowheads="1"/>
              </p:cNvSpPr>
              <p:nvPr/>
            </p:nvSpPr>
            <p:spPr bwMode="auto">
              <a:xfrm>
                <a:off x="739" y="1590"/>
                <a:ext cx="4831" cy="27"/>
              </a:xfrm>
              <a:prstGeom prst="rect">
                <a:avLst/>
              </a:prstGeom>
              <a:solidFill>
                <a:srgbClr val="000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74" name="Rectangle 41"/>
              <p:cNvSpPr>
                <a:spLocks noChangeArrowheads="1"/>
              </p:cNvSpPr>
              <p:nvPr/>
            </p:nvSpPr>
            <p:spPr bwMode="auto">
              <a:xfrm>
                <a:off x="739" y="1617"/>
                <a:ext cx="4831" cy="26"/>
              </a:xfrm>
              <a:prstGeom prst="rect">
                <a:avLst/>
              </a:prstGeom>
              <a:solidFill>
                <a:srgbClr val="0000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75" name="Rectangle 42"/>
              <p:cNvSpPr>
                <a:spLocks noChangeArrowheads="1"/>
              </p:cNvSpPr>
              <p:nvPr/>
            </p:nvSpPr>
            <p:spPr bwMode="auto">
              <a:xfrm>
                <a:off x="739" y="1643"/>
                <a:ext cx="4831" cy="27"/>
              </a:xfrm>
              <a:prstGeom prst="rect">
                <a:avLst/>
              </a:prstGeom>
              <a:solidFill>
                <a:srgbClr val="00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76" name="Rectangle 43"/>
              <p:cNvSpPr>
                <a:spLocks noChangeArrowheads="1"/>
              </p:cNvSpPr>
              <p:nvPr/>
            </p:nvSpPr>
            <p:spPr bwMode="auto">
              <a:xfrm>
                <a:off x="739" y="1670"/>
                <a:ext cx="4831" cy="27"/>
              </a:xfrm>
              <a:prstGeom prst="rect">
                <a:avLst/>
              </a:prstGeom>
              <a:solidFill>
                <a:srgbClr val="000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77" name="Rectangle 44"/>
              <p:cNvSpPr>
                <a:spLocks noChangeArrowheads="1"/>
              </p:cNvSpPr>
              <p:nvPr/>
            </p:nvSpPr>
            <p:spPr bwMode="auto">
              <a:xfrm>
                <a:off x="739" y="1697"/>
                <a:ext cx="4831" cy="26"/>
              </a:xfrm>
              <a:prstGeom prst="rect">
                <a:avLst/>
              </a:prstGeom>
              <a:solidFill>
                <a:srgbClr val="000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78" name="Rectangle 45"/>
              <p:cNvSpPr>
                <a:spLocks noChangeArrowheads="1"/>
              </p:cNvSpPr>
              <p:nvPr/>
            </p:nvSpPr>
            <p:spPr bwMode="auto">
              <a:xfrm>
                <a:off x="739" y="1723"/>
                <a:ext cx="4831" cy="27"/>
              </a:xfrm>
              <a:prstGeom prst="rect">
                <a:avLst/>
              </a:prstGeom>
              <a:solidFill>
                <a:srgbClr val="000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79" name="Rectangle 46"/>
              <p:cNvSpPr>
                <a:spLocks noChangeArrowheads="1"/>
              </p:cNvSpPr>
              <p:nvPr/>
            </p:nvSpPr>
            <p:spPr bwMode="auto">
              <a:xfrm>
                <a:off x="739" y="1750"/>
                <a:ext cx="4831" cy="27"/>
              </a:xfrm>
              <a:prstGeom prst="rect">
                <a:avLst/>
              </a:prstGeom>
              <a:solidFill>
                <a:srgbClr val="0000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80" name="Rectangle 47"/>
              <p:cNvSpPr>
                <a:spLocks noChangeArrowheads="1"/>
              </p:cNvSpPr>
              <p:nvPr/>
            </p:nvSpPr>
            <p:spPr bwMode="auto">
              <a:xfrm>
                <a:off x="739" y="1777"/>
                <a:ext cx="4831" cy="26"/>
              </a:xfrm>
              <a:prstGeom prst="rect">
                <a:avLst/>
              </a:prstGeom>
              <a:solidFill>
                <a:srgbClr val="0000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81" name="Rectangle 48"/>
              <p:cNvSpPr>
                <a:spLocks noChangeArrowheads="1"/>
              </p:cNvSpPr>
              <p:nvPr/>
            </p:nvSpPr>
            <p:spPr bwMode="auto">
              <a:xfrm>
                <a:off x="739" y="1803"/>
                <a:ext cx="4831" cy="27"/>
              </a:xfrm>
              <a:prstGeom prst="rect">
                <a:avLst/>
              </a:prstGeom>
              <a:solidFill>
                <a:srgbClr val="000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82" name="Rectangle 49"/>
              <p:cNvSpPr>
                <a:spLocks noChangeArrowheads="1"/>
              </p:cNvSpPr>
              <p:nvPr/>
            </p:nvSpPr>
            <p:spPr bwMode="auto">
              <a:xfrm>
                <a:off x="739" y="1830"/>
                <a:ext cx="4831" cy="27"/>
              </a:xfrm>
              <a:prstGeom prst="rect">
                <a:avLst/>
              </a:pr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83" name="Rectangle 50"/>
              <p:cNvSpPr>
                <a:spLocks noChangeArrowheads="1"/>
              </p:cNvSpPr>
              <p:nvPr/>
            </p:nvSpPr>
            <p:spPr bwMode="auto">
              <a:xfrm>
                <a:off x="739" y="1857"/>
                <a:ext cx="4831" cy="26"/>
              </a:xfrm>
              <a:prstGeom prst="rect">
                <a:avLst/>
              </a:prstGeom>
              <a:solidFill>
                <a:srgbClr val="0000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84" name="Rectangle 51"/>
              <p:cNvSpPr>
                <a:spLocks noChangeArrowheads="1"/>
              </p:cNvSpPr>
              <p:nvPr/>
            </p:nvSpPr>
            <p:spPr bwMode="auto">
              <a:xfrm>
                <a:off x="739" y="1883"/>
                <a:ext cx="4831" cy="27"/>
              </a:xfrm>
              <a:prstGeom prst="rect">
                <a:avLst/>
              </a:prstGeom>
              <a:solidFill>
                <a:srgbClr val="000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85" name="Rectangle 52"/>
              <p:cNvSpPr>
                <a:spLocks noChangeArrowheads="1"/>
              </p:cNvSpPr>
              <p:nvPr/>
            </p:nvSpPr>
            <p:spPr bwMode="auto">
              <a:xfrm>
                <a:off x="739" y="1910"/>
                <a:ext cx="4831" cy="27"/>
              </a:xfrm>
              <a:prstGeom prst="rect">
                <a:avLst/>
              </a:prstGeom>
              <a:solidFill>
                <a:srgbClr val="0000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86" name="Rectangle 53"/>
              <p:cNvSpPr>
                <a:spLocks noChangeArrowheads="1"/>
              </p:cNvSpPr>
              <p:nvPr/>
            </p:nvSpPr>
            <p:spPr bwMode="auto">
              <a:xfrm>
                <a:off x="739" y="1937"/>
                <a:ext cx="4831" cy="26"/>
              </a:xfrm>
              <a:prstGeom prst="rect">
                <a:avLst/>
              </a:prstGeom>
              <a:solidFill>
                <a:srgbClr val="000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87" name="Rectangle 54"/>
              <p:cNvSpPr>
                <a:spLocks noChangeArrowheads="1"/>
              </p:cNvSpPr>
              <p:nvPr/>
            </p:nvSpPr>
            <p:spPr bwMode="auto">
              <a:xfrm>
                <a:off x="739" y="1963"/>
                <a:ext cx="4831" cy="27"/>
              </a:xfrm>
              <a:prstGeom prst="rect">
                <a:avLst/>
              </a:prstGeom>
              <a:solidFill>
                <a:srgbClr val="0000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88" name="Rectangle 55"/>
              <p:cNvSpPr>
                <a:spLocks noChangeArrowheads="1"/>
              </p:cNvSpPr>
              <p:nvPr/>
            </p:nvSpPr>
            <p:spPr bwMode="auto">
              <a:xfrm>
                <a:off x="739" y="1990"/>
                <a:ext cx="4831" cy="26"/>
              </a:xfrm>
              <a:prstGeom prst="rect">
                <a:avLst/>
              </a:prstGeom>
              <a:solidFill>
                <a:srgbClr val="000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89" name="Rectangle 56"/>
              <p:cNvSpPr>
                <a:spLocks noChangeArrowheads="1"/>
              </p:cNvSpPr>
              <p:nvPr/>
            </p:nvSpPr>
            <p:spPr bwMode="auto">
              <a:xfrm>
                <a:off x="739" y="2016"/>
                <a:ext cx="4831" cy="27"/>
              </a:xfrm>
              <a:prstGeom prst="rect">
                <a:avLst/>
              </a:prstGeom>
              <a:solidFill>
                <a:srgbClr val="000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90" name="Rectangle 57"/>
              <p:cNvSpPr>
                <a:spLocks noChangeArrowheads="1"/>
              </p:cNvSpPr>
              <p:nvPr/>
            </p:nvSpPr>
            <p:spPr bwMode="auto">
              <a:xfrm>
                <a:off x="739" y="2043"/>
                <a:ext cx="4831" cy="27"/>
              </a:xfrm>
              <a:prstGeom prst="rect">
                <a:avLst/>
              </a:prstGeom>
              <a:solidFill>
                <a:srgbClr val="000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91" name="Rectangle 58"/>
              <p:cNvSpPr>
                <a:spLocks noChangeArrowheads="1"/>
              </p:cNvSpPr>
              <p:nvPr/>
            </p:nvSpPr>
            <p:spPr bwMode="auto">
              <a:xfrm>
                <a:off x="739" y="2070"/>
                <a:ext cx="4831" cy="26"/>
              </a:xfrm>
              <a:prstGeom prst="rect">
                <a:avLst/>
              </a:prstGeom>
              <a:solidFill>
                <a:srgbClr val="0000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92" name="Rectangle 59"/>
              <p:cNvSpPr>
                <a:spLocks noChangeArrowheads="1"/>
              </p:cNvSpPr>
              <p:nvPr/>
            </p:nvSpPr>
            <p:spPr bwMode="auto">
              <a:xfrm>
                <a:off x="739" y="2096"/>
                <a:ext cx="4831" cy="27"/>
              </a:xfrm>
              <a:prstGeom prst="rect">
                <a:avLst/>
              </a:prstGeom>
              <a:solidFill>
                <a:srgbClr val="000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93" name="Rectangle 60"/>
              <p:cNvSpPr>
                <a:spLocks noChangeArrowheads="1"/>
              </p:cNvSpPr>
              <p:nvPr/>
            </p:nvSpPr>
            <p:spPr bwMode="auto">
              <a:xfrm>
                <a:off x="739" y="2123"/>
                <a:ext cx="4831" cy="27"/>
              </a:xfrm>
              <a:prstGeom prst="rect">
                <a:avLst/>
              </a:prstGeom>
              <a:solidFill>
                <a:srgbClr val="0000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94" name="Rectangle 61"/>
              <p:cNvSpPr>
                <a:spLocks noChangeArrowheads="1"/>
              </p:cNvSpPr>
              <p:nvPr/>
            </p:nvSpPr>
            <p:spPr bwMode="auto">
              <a:xfrm>
                <a:off x="739" y="2150"/>
                <a:ext cx="4831" cy="26"/>
              </a:xfrm>
              <a:prstGeom prst="rect">
                <a:avLst/>
              </a:prstGeom>
              <a:solidFill>
                <a:srgbClr val="000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95" name="Rectangle 62"/>
              <p:cNvSpPr>
                <a:spLocks noChangeArrowheads="1"/>
              </p:cNvSpPr>
              <p:nvPr/>
            </p:nvSpPr>
            <p:spPr bwMode="auto">
              <a:xfrm>
                <a:off x="739" y="2176"/>
                <a:ext cx="4831" cy="27"/>
              </a:xfrm>
              <a:prstGeom prst="rect">
                <a:avLst/>
              </a:prstGeom>
              <a:solidFill>
                <a:srgbClr val="0000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96" name="Rectangle 63"/>
              <p:cNvSpPr>
                <a:spLocks noChangeArrowheads="1"/>
              </p:cNvSpPr>
              <p:nvPr/>
            </p:nvSpPr>
            <p:spPr bwMode="auto">
              <a:xfrm>
                <a:off x="739" y="2203"/>
                <a:ext cx="4831" cy="27"/>
              </a:xfrm>
              <a:prstGeom prst="rect">
                <a:avLst/>
              </a:prstGeom>
              <a:solidFill>
                <a:srgbClr val="0000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97" name="Rectangle 64"/>
              <p:cNvSpPr>
                <a:spLocks noChangeArrowheads="1"/>
              </p:cNvSpPr>
              <p:nvPr/>
            </p:nvSpPr>
            <p:spPr bwMode="auto">
              <a:xfrm>
                <a:off x="739" y="2230"/>
                <a:ext cx="4831" cy="26"/>
              </a:xfrm>
              <a:prstGeom prst="rect">
                <a:avLst/>
              </a:prstGeom>
              <a:solidFill>
                <a:srgbClr val="000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98" name="Rectangle 65"/>
              <p:cNvSpPr>
                <a:spLocks noChangeArrowheads="1"/>
              </p:cNvSpPr>
              <p:nvPr/>
            </p:nvSpPr>
            <p:spPr bwMode="auto">
              <a:xfrm>
                <a:off x="739" y="2256"/>
                <a:ext cx="4831" cy="27"/>
              </a:xfrm>
              <a:prstGeom prst="rect">
                <a:avLst/>
              </a:prstGeom>
              <a:solidFill>
                <a:srgbClr val="0000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699" name="Rectangle 66"/>
              <p:cNvSpPr>
                <a:spLocks noChangeArrowheads="1"/>
              </p:cNvSpPr>
              <p:nvPr/>
            </p:nvSpPr>
            <p:spPr bwMode="auto">
              <a:xfrm>
                <a:off x="739" y="2283"/>
                <a:ext cx="4831" cy="27"/>
              </a:xfrm>
              <a:prstGeom prst="rect">
                <a:avLst/>
              </a:prstGeom>
              <a:solidFill>
                <a:srgbClr val="0000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700" name="Rectangle 67"/>
              <p:cNvSpPr>
                <a:spLocks noChangeArrowheads="1"/>
              </p:cNvSpPr>
              <p:nvPr/>
            </p:nvSpPr>
            <p:spPr bwMode="auto">
              <a:xfrm>
                <a:off x="739" y="2310"/>
                <a:ext cx="4831" cy="26"/>
              </a:xfrm>
              <a:prstGeom prst="rect">
                <a:avLst/>
              </a:prstGeom>
              <a:solidFill>
                <a:srgbClr val="0000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701" name="Rectangle 68"/>
              <p:cNvSpPr>
                <a:spLocks noChangeArrowheads="1"/>
              </p:cNvSpPr>
              <p:nvPr/>
            </p:nvSpPr>
            <p:spPr bwMode="auto">
              <a:xfrm>
                <a:off x="739" y="2336"/>
                <a:ext cx="4831" cy="27"/>
              </a:xfrm>
              <a:prstGeom prst="rect">
                <a:avLst/>
              </a:prstGeom>
              <a:solidFill>
                <a:srgbClr val="0000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702" name="Rectangle 69"/>
              <p:cNvSpPr>
                <a:spLocks noChangeArrowheads="1"/>
              </p:cNvSpPr>
              <p:nvPr/>
            </p:nvSpPr>
            <p:spPr bwMode="auto">
              <a:xfrm>
                <a:off x="739" y="2363"/>
                <a:ext cx="4831" cy="27"/>
              </a:xfrm>
              <a:prstGeom prst="rect">
                <a:avLst/>
              </a:prstGeom>
              <a:solidFill>
                <a:srgbClr val="0000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703" name="Rectangle 70"/>
              <p:cNvSpPr>
                <a:spLocks noChangeArrowheads="1"/>
              </p:cNvSpPr>
              <p:nvPr/>
            </p:nvSpPr>
            <p:spPr bwMode="auto">
              <a:xfrm>
                <a:off x="739" y="2390"/>
                <a:ext cx="4831" cy="26"/>
              </a:xfrm>
              <a:prstGeom prst="rect">
                <a:avLst/>
              </a:prstGeom>
              <a:solidFill>
                <a:srgbClr val="0000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704" name="Rectangle 71"/>
              <p:cNvSpPr>
                <a:spLocks noChangeArrowheads="1"/>
              </p:cNvSpPr>
              <p:nvPr/>
            </p:nvSpPr>
            <p:spPr bwMode="auto">
              <a:xfrm>
                <a:off x="739" y="2416"/>
                <a:ext cx="4831" cy="27"/>
              </a:xfrm>
              <a:prstGeom prst="rect">
                <a:avLst/>
              </a:prstGeom>
              <a:solidFill>
                <a:srgbClr val="0000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705" name="Rectangle 72"/>
              <p:cNvSpPr>
                <a:spLocks noChangeArrowheads="1"/>
              </p:cNvSpPr>
              <p:nvPr/>
            </p:nvSpPr>
            <p:spPr bwMode="auto">
              <a:xfrm>
                <a:off x="739" y="2443"/>
                <a:ext cx="4831" cy="27"/>
              </a:xfrm>
              <a:prstGeom prst="rect">
                <a:avLst/>
              </a:prstGeom>
              <a:solidFill>
                <a:srgbClr val="0000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706" name="Rectangle 73"/>
              <p:cNvSpPr>
                <a:spLocks noChangeArrowheads="1"/>
              </p:cNvSpPr>
              <p:nvPr/>
            </p:nvSpPr>
            <p:spPr bwMode="auto">
              <a:xfrm>
                <a:off x="739" y="2470"/>
                <a:ext cx="4831" cy="26"/>
              </a:xfrm>
              <a:prstGeom prst="rect">
                <a:avLst/>
              </a:prstGeom>
              <a:solidFill>
                <a:srgbClr val="0000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707" name="Rectangle 74"/>
              <p:cNvSpPr>
                <a:spLocks noChangeArrowheads="1"/>
              </p:cNvSpPr>
              <p:nvPr/>
            </p:nvSpPr>
            <p:spPr bwMode="auto">
              <a:xfrm>
                <a:off x="739" y="2496"/>
                <a:ext cx="4831" cy="27"/>
              </a:xfrm>
              <a:prstGeom prst="rect">
                <a:avLst/>
              </a:prstGeom>
              <a:solidFill>
                <a:srgbClr val="0000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708" name="Rectangle 75"/>
              <p:cNvSpPr>
                <a:spLocks noChangeArrowheads="1"/>
              </p:cNvSpPr>
              <p:nvPr/>
            </p:nvSpPr>
            <p:spPr bwMode="auto">
              <a:xfrm>
                <a:off x="739" y="2523"/>
                <a:ext cx="4831" cy="26"/>
              </a:xfrm>
              <a:prstGeom prst="rect">
                <a:avLst/>
              </a:prstGeom>
              <a:solidFill>
                <a:srgbClr val="0000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709" name="Rectangle 76"/>
              <p:cNvSpPr>
                <a:spLocks noChangeArrowheads="1"/>
              </p:cNvSpPr>
              <p:nvPr/>
            </p:nvSpPr>
            <p:spPr bwMode="auto">
              <a:xfrm>
                <a:off x="739" y="2549"/>
                <a:ext cx="4831" cy="27"/>
              </a:xfrm>
              <a:prstGeom prst="rect">
                <a:avLst/>
              </a:prstGeom>
              <a:solidFill>
                <a:srgbClr val="000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710" name="Rectangle 77"/>
              <p:cNvSpPr>
                <a:spLocks noChangeArrowheads="1"/>
              </p:cNvSpPr>
              <p:nvPr/>
            </p:nvSpPr>
            <p:spPr bwMode="auto">
              <a:xfrm>
                <a:off x="739" y="2576"/>
                <a:ext cx="4831" cy="27"/>
              </a:xfrm>
              <a:prstGeom prst="rect">
                <a:avLst/>
              </a:prstGeom>
              <a:solidFill>
                <a:srgbClr val="000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711" name="Rectangle 78"/>
              <p:cNvSpPr>
                <a:spLocks noChangeArrowheads="1"/>
              </p:cNvSpPr>
              <p:nvPr/>
            </p:nvSpPr>
            <p:spPr bwMode="auto">
              <a:xfrm>
                <a:off x="739" y="2603"/>
                <a:ext cx="4831" cy="26"/>
              </a:xfrm>
              <a:prstGeom prst="rect">
                <a:avLst/>
              </a:prstGeom>
              <a:solidFill>
                <a:srgbClr val="000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712" name="Rectangle 79"/>
              <p:cNvSpPr>
                <a:spLocks noChangeArrowheads="1"/>
              </p:cNvSpPr>
              <p:nvPr/>
            </p:nvSpPr>
            <p:spPr bwMode="auto">
              <a:xfrm>
                <a:off x="739" y="2629"/>
                <a:ext cx="4831" cy="27"/>
              </a:xfrm>
              <a:prstGeom prst="rect">
                <a:avLst/>
              </a:prstGeom>
              <a:solidFill>
                <a:srgbClr val="000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713" name="Rectangle 80"/>
              <p:cNvSpPr>
                <a:spLocks noChangeArrowheads="1"/>
              </p:cNvSpPr>
              <p:nvPr/>
            </p:nvSpPr>
            <p:spPr bwMode="auto">
              <a:xfrm>
                <a:off x="739" y="2656"/>
                <a:ext cx="4831" cy="27"/>
              </a:xfrm>
              <a:prstGeom prst="rect">
                <a:avLst/>
              </a:prstGeom>
              <a:solidFill>
                <a:srgbClr val="0000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714" name="Rectangle 81"/>
              <p:cNvSpPr>
                <a:spLocks noChangeArrowheads="1"/>
              </p:cNvSpPr>
              <p:nvPr/>
            </p:nvSpPr>
            <p:spPr bwMode="auto">
              <a:xfrm>
                <a:off x="739" y="2683"/>
                <a:ext cx="4831" cy="26"/>
              </a:xfrm>
              <a:prstGeom prst="rect">
                <a:avLst/>
              </a:prstGeom>
              <a:solidFill>
                <a:srgbClr val="0000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715" name="Rectangle 82"/>
              <p:cNvSpPr>
                <a:spLocks noChangeArrowheads="1"/>
              </p:cNvSpPr>
              <p:nvPr/>
            </p:nvSpPr>
            <p:spPr bwMode="auto">
              <a:xfrm>
                <a:off x="739" y="2709"/>
                <a:ext cx="4831" cy="27"/>
              </a:xfrm>
              <a:prstGeom prst="rect">
                <a:avLst/>
              </a:prstGeom>
              <a:solidFill>
                <a:srgbClr val="0000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716" name="Rectangle 83"/>
              <p:cNvSpPr>
                <a:spLocks noChangeArrowheads="1"/>
              </p:cNvSpPr>
              <p:nvPr/>
            </p:nvSpPr>
            <p:spPr bwMode="auto">
              <a:xfrm>
                <a:off x="739" y="2736"/>
                <a:ext cx="4831" cy="27"/>
              </a:xfrm>
              <a:prstGeom prst="rect">
                <a:avLst/>
              </a:prstGeom>
              <a:solidFill>
                <a:srgbClr val="0000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717" name="Rectangle 84"/>
              <p:cNvSpPr>
                <a:spLocks noChangeArrowheads="1"/>
              </p:cNvSpPr>
              <p:nvPr/>
            </p:nvSpPr>
            <p:spPr bwMode="auto">
              <a:xfrm>
                <a:off x="739" y="2763"/>
                <a:ext cx="4831" cy="26"/>
              </a:xfrm>
              <a:prstGeom prst="rect">
                <a:avLst/>
              </a:prstGeom>
              <a:solidFill>
                <a:srgbClr val="0000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718" name="Rectangle 85"/>
              <p:cNvSpPr>
                <a:spLocks noChangeArrowheads="1"/>
              </p:cNvSpPr>
              <p:nvPr/>
            </p:nvSpPr>
            <p:spPr bwMode="auto">
              <a:xfrm>
                <a:off x="739" y="2789"/>
                <a:ext cx="4831" cy="27"/>
              </a:xfrm>
              <a:prstGeom prst="rect">
                <a:avLst/>
              </a:prstGeom>
              <a:solidFill>
                <a:srgbClr val="0000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719" name="Rectangle 86"/>
              <p:cNvSpPr>
                <a:spLocks noChangeArrowheads="1"/>
              </p:cNvSpPr>
              <p:nvPr/>
            </p:nvSpPr>
            <p:spPr bwMode="auto">
              <a:xfrm>
                <a:off x="739" y="2816"/>
                <a:ext cx="4831" cy="27"/>
              </a:xfrm>
              <a:prstGeom prst="rect">
                <a:avLst/>
              </a:prstGeom>
              <a:solidFill>
                <a:srgbClr val="0000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720" name="Rectangle 87"/>
              <p:cNvSpPr>
                <a:spLocks noChangeArrowheads="1"/>
              </p:cNvSpPr>
              <p:nvPr/>
            </p:nvSpPr>
            <p:spPr bwMode="auto">
              <a:xfrm>
                <a:off x="739" y="2843"/>
                <a:ext cx="4831" cy="26"/>
              </a:xfrm>
              <a:prstGeom prst="rect">
                <a:avLst/>
              </a:prstGeom>
              <a:solidFill>
                <a:srgbClr val="0000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721" name="Rectangle 88"/>
              <p:cNvSpPr>
                <a:spLocks noChangeArrowheads="1"/>
              </p:cNvSpPr>
              <p:nvPr/>
            </p:nvSpPr>
            <p:spPr bwMode="auto">
              <a:xfrm>
                <a:off x="739" y="2869"/>
                <a:ext cx="4831" cy="27"/>
              </a:xfrm>
              <a:prstGeom prst="rect">
                <a:avLst/>
              </a:prstGeom>
              <a:solidFill>
                <a:srgbClr val="0000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722" name="Rectangle 89"/>
              <p:cNvSpPr>
                <a:spLocks noChangeArrowheads="1"/>
              </p:cNvSpPr>
              <p:nvPr/>
            </p:nvSpPr>
            <p:spPr bwMode="auto">
              <a:xfrm>
                <a:off x="739" y="2896"/>
                <a:ext cx="4831" cy="27"/>
              </a:xfrm>
              <a:prstGeom prst="rect">
                <a:avLst/>
              </a:prstGeom>
              <a:solidFill>
                <a:srgbClr val="0000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723" name="Rectangle 90"/>
              <p:cNvSpPr>
                <a:spLocks noChangeArrowheads="1"/>
              </p:cNvSpPr>
              <p:nvPr/>
            </p:nvSpPr>
            <p:spPr bwMode="auto">
              <a:xfrm>
                <a:off x="739" y="2923"/>
                <a:ext cx="4831" cy="26"/>
              </a:xfrm>
              <a:prstGeom prst="rect">
                <a:avLst/>
              </a:prstGeom>
              <a:solidFill>
                <a:srgbClr val="0000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724" name="Rectangle 91"/>
              <p:cNvSpPr>
                <a:spLocks noChangeArrowheads="1"/>
              </p:cNvSpPr>
              <p:nvPr/>
            </p:nvSpPr>
            <p:spPr bwMode="auto">
              <a:xfrm>
                <a:off x="739" y="2949"/>
                <a:ext cx="4831" cy="27"/>
              </a:xfrm>
              <a:prstGeom prst="rect">
                <a:avLst/>
              </a:prstGeom>
              <a:solidFill>
                <a:srgbClr val="0000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725" name="Rectangle 92"/>
              <p:cNvSpPr>
                <a:spLocks noChangeArrowheads="1"/>
              </p:cNvSpPr>
              <p:nvPr/>
            </p:nvSpPr>
            <p:spPr bwMode="auto">
              <a:xfrm>
                <a:off x="739" y="2976"/>
                <a:ext cx="4831" cy="27"/>
              </a:xfrm>
              <a:prstGeom prst="rect">
                <a:avLst/>
              </a:prstGeom>
              <a:solidFill>
                <a:srgbClr val="0000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726" name="Rectangle 93"/>
              <p:cNvSpPr>
                <a:spLocks noChangeArrowheads="1"/>
              </p:cNvSpPr>
              <p:nvPr/>
            </p:nvSpPr>
            <p:spPr bwMode="auto">
              <a:xfrm>
                <a:off x="739" y="3003"/>
                <a:ext cx="4831" cy="26"/>
              </a:xfrm>
              <a:prstGeom prst="rect">
                <a:avLst/>
              </a:prstGeom>
              <a:solidFill>
                <a:srgbClr val="0000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727" name="Rectangle 94"/>
              <p:cNvSpPr>
                <a:spLocks noChangeArrowheads="1"/>
              </p:cNvSpPr>
              <p:nvPr/>
            </p:nvSpPr>
            <p:spPr bwMode="auto">
              <a:xfrm>
                <a:off x="739" y="3029"/>
                <a:ext cx="4831" cy="27"/>
              </a:xfrm>
              <a:prstGeom prst="rect">
                <a:avLst/>
              </a:prstGeom>
              <a:solidFill>
                <a:srgbClr val="0000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728" name="Rectangle 95"/>
              <p:cNvSpPr>
                <a:spLocks noChangeArrowheads="1"/>
              </p:cNvSpPr>
              <p:nvPr/>
            </p:nvSpPr>
            <p:spPr bwMode="auto">
              <a:xfrm>
                <a:off x="739" y="3056"/>
                <a:ext cx="4831" cy="27"/>
              </a:xfrm>
              <a:prstGeom prst="rect">
                <a:avLst/>
              </a:prstGeom>
              <a:solidFill>
                <a:srgbClr val="0000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729" name="Rectangle 96"/>
              <p:cNvSpPr>
                <a:spLocks noChangeArrowheads="1"/>
              </p:cNvSpPr>
              <p:nvPr/>
            </p:nvSpPr>
            <p:spPr bwMode="auto">
              <a:xfrm>
                <a:off x="739" y="3083"/>
                <a:ext cx="4831" cy="26"/>
              </a:xfrm>
              <a:prstGeom prst="rect">
                <a:avLst/>
              </a:prstGeom>
              <a:solidFill>
                <a:srgbClr val="0000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730" name="Rectangle 97"/>
              <p:cNvSpPr>
                <a:spLocks noChangeArrowheads="1"/>
              </p:cNvSpPr>
              <p:nvPr/>
            </p:nvSpPr>
            <p:spPr bwMode="auto">
              <a:xfrm>
                <a:off x="739" y="3109"/>
                <a:ext cx="4831" cy="27"/>
              </a:xfrm>
              <a:prstGeom prst="rect">
                <a:avLst/>
              </a:prstGeom>
              <a:solidFill>
                <a:srgbClr val="0000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731" name="Rectangle 98"/>
              <p:cNvSpPr>
                <a:spLocks noChangeArrowheads="1"/>
              </p:cNvSpPr>
              <p:nvPr/>
            </p:nvSpPr>
            <p:spPr bwMode="auto">
              <a:xfrm>
                <a:off x="739" y="3136"/>
                <a:ext cx="4831" cy="26"/>
              </a:xfrm>
              <a:prstGeom prst="rect">
                <a:avLst/>
              </a:prstGeom>
              <a:solidFill>
                <a:srgbClr val="000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732" name="Rectangle 99"/>
              <p:cNvSpPr>
                <a:spLocks noChangeArrowheads="1"/>
              </p:cNvSpPr>
              <p:nvPr/>
            </p:nvSpPr>
            <p:spPr bwMode="auto">
              <a:xfrm>
                <a:off x="739" y="3162"/>
                <a:ext cx="4831" cy="27"/>
              </a:xfrm>
              <a:prstGeom prst="rect">
                <a:avLst/>
              </a:prstGeom>
              <a:solidFill>
                <a:srgbClr val="000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733" name="Rectangle 100"/>
              <p:cNvSpPr>
                <a:spLocks noChangeArrowheads="1"/>
              </p:cNvSpPr>
              <p:nvPr/>
            </p:nvSpPr>
            <p:spPr bwMode="auto">
              <a:xfrm>
                <a:off x="739" y="3189"/>
                <a:ext cx="4831" cy="27"/>
              </a:xfrm>
              <a:prstGeom prst="rect">
                <a:avLst/>
              </a:prstGeom>
              <a:solidFill>
                <a:srgbClr val="000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734" name="Rectangle 101"/>
              <p:cNvSpPr>
                <a:spLocks noChangeArrowheads="1"/>
              </p:cNvSpPr>
              <p:nvPr/>
            </p:nvSpPr>
            <p:spPr bwMode="auto">
              <a:xfrm>
                <a:off x="739" y="3216"/>
                <a:ext cx="4831" cy="26"/>
              </a:xfrm>
              <a:prstGeom prst="rect">
                <a:avLst/>
              </a:prstGeom>
              <a:solidFill>
                <a:srgbClr val="0000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</p:grpSp>
        <p:grpSp>
          <p:nvGrpSpPr>
            <p:cNvPr id="11271" name="Group 303"/>
            <p:cNvGrpSpPr>
              <a:grpSpLocks/>
            </p:cNvGrpSpPr>
            <p:nvPr/>
          </p:nvGrpSpPr>
          <p:grpSpPr bwMode="auto">
            <a:xfrm>
              <a:off x="693" y="684"/>
              <a:ext cx="4877" cy="2605"/>
              <a:chOff x="693" y="684"/>
              <a:chExt cx="4877" cy="2605"/>
            </a:xfrm>
          </p:grpSpPr>
          <p:sp>
            <p:nvSpPr>
              <p:cNvPr id="12439" name="Rectangle 103"/>
              <p:cNvSpPr>
                <a:spLocks noChangeArrowheads="1"/>
              </p:cNvSpPr>
              <p:nvPr/>
            </p:nvSpPr>
            <p:spPr bwMode="auto">
              <a:xfrm>
                <a:off x="739" y="684"/>
                <a:ext cx="4831" cy="2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440" name="Line 104"/>
              <p:cNvSpPr>
                <a:spLocks noChangeShapeType="1"/>
              </p:cNvSpPr>
              <p:nvPr/>
            </p:nvSpPr>
            <p:spPr bwMode="auto">
              <a:xfrm>
                <a:off x="739" y="2876"/>
                <a:ext cx="4831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41" name="Line 105"/>
              <p:cNvSpPr>
                <a:spLocks noChangeShapeType="1"/>
              </p:cNvSpPr>
              <p:nvPr/>
            </p:nvSpPr>
            <p:spPr bwMode="auto">
              <a:xfrm>
                <a:off x="739" y="2510"/>
                <a:ext cx="4831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42" name="Line 106"/>
              <p:cNvSpPr>
                <a:spLocks noChangeShapeType="1"/>
              </p:cNvSpPr>
              <p:nvPr/>
            </p:nvSpPr>
            <p:spPr bwMode="auto">
              <a:xfrm>
                <a:off x="739" y="2143"/>
                <a:ext cx="4831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43" name="Line 107"/>
              <p:cNvSpPr>
                <a:spLocks noChangeShapeType="1"/>
              </p:cNvSpPr>
              <p:nvPr/>
            </p:nvSpPr>
            <p:spPr bwMode="auto">
              <a:xfrm>
                <a:off x="739" y="1783"/>
                <a:ext cx="4831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44" name="Line 108"/>
              <p:cNvSpPr>
                <a:spLocks noChangeShapeType="1"/>
              </p:cNvSpPr>
              <p:nvPr/>
            </p:nvSpPr>
            <p:spPr bwMode="auto">
              <a:xfrm>
                <a:off x="739" y="1417"/>
                <a:ext cx="4831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45" name="Line 109"/>
              <p:cNvSpPr>
                <a:spLocks noChangeShapeType="1"/>
              </p:cNvSpPr>
              <p:nvPr/>
            </p:nvSpPr>
            <p:spPr bwMode="auto">
              <a:xfrm>
                <a:off x="739" y="1050"/>
                <a:ext cx="4831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46" name="Line 110"/>
              <p:cNvSpPr>
                <a:spLocks noChangeShapeType="1"/>
              </p:cNvSpPr>
              <p:nvPr/>
            </p:nvSpPr>
            <p:spPr bwMode="auto">
              <a:xfrm>
                <a:off x="739" y="684"/>
                <a:ext cx="4831" cy="0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47" name="Line 111"/>
              <p:cNvSpPr>
                <a:spLocks noChangeShapeType="1"/>
              </p:cNvSpPr>
              <p:nvPr/>
            </p:nvSpPr>
            <p:spPr bwMode="auto">
              <a:xfrm>
                <a:off x="1947" y="684"/>
                <a:ext cx="0" cy="255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48" name="Line 112"/>
              <p:cNvSpPr>
                <a:spLocks noChangeShapeType="1"/>
              </p:cNvSpPr>
              <p:nvPr/>
            </p:nvSpPr>
            <p:spPr bwMode="auto">
              <a:xfrm>
                <a:off x="3154" y="684"/>
                <a:ext cx="0" cy="255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49" name="Line 113"/>
              <p:cNvSpPr>
                <a:spLocks noChangeShapeType="1"/>
              </p:cNvSpPr>
              <p:nvPr/>
            </p:nvSpPr>
            <p:spPr bwMode="auto">
              <a:xfrm>
                <a:off x="4362" y="684"/>
                <a:ext cx="0" cy="255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50" name="Line 114"/>
              <p:cNvSpPr>
                <a:spLocks noChangeShapeType="1"/>
              </p:cNvSpPr>
              <p:nvPr/>
            </p:nvSpPr>
            <p:spPr bwMode="auto">
              <a:xfrm>
                <a:off x="5570" y="684"/>
                <a:ext cx="0" cy="2558"/>
              </a:xfrm>
              <a:prstGeom prst="line">
                <a:avLst/>
              </a:prstGeom>
              <a:noFill/>
              <a:ln w="0">
                <a:solidFill>
                  <a:srgbClr val="FFFF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51" name="Rectangle 115"/>
              <p:cNvSpPr>
                <a:spLocks noChangeArrowheads="1"/>
              </p:cNvSpPr>
              <p:nvPr/>
            </p:nvSpPr>
            <p:spPr bwMode="auto">
              <a:xfrm>
                <a:off x="739" y="684"/>
                <a:ext cx="4831" cy="2558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2452" name="Line 116"/>
              <p:cNvSpPr>
                <a:spLocks noChangeShapeType="1"/>
              </p:cNvSpPr>
              <p:nvPr/>
            </p:nvSpPr>
            <p:spPr bwMode="auto">
              <a:xfrm>
                <a:off x="739" y="684"/>
                <a:ext cx="0" cy="255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53" name="Line 117"/>
              <p:cNvSpPr>
                <a:spLocks noChangeShapeType="1"/>
              </p:cNvSpPr>
              <p:nvPr/>
            </p:nvSpPr>
            <p:spPr bwMode="auto">
              <a:xfrm>
                <a:off x="693" y="3242"/>
                <a:ext cx="4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54" name="Line 118"/>
              <p:cNvSpPr>
                <a:spLocks noChangeShapeType="1"/>
              </p:cNvSpPr>
              <p:nvPr/>
            </p:nvSpPr>
            <p:spPr bwMode="auto">
              <a:xfrm>
                <a:off x="693" y="2876"/>
                <a:ext cx="4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55" name="Line 119"/>
              <p:cNvSpPr>
                <a:spLocks noChangeShapeType="1"/>
              </p:cNvSpPr>
              <p:nvPr/>
            </p:nvSpPr>
            <p:spPr bwMode="auto">
              <a:xfrm>
                <a:off x="693" y="2510"/>
                <a:ext cx="4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56" name="Line 120"/>
              <p:cNvSpPr>
                <a:spLocks noChangeShapeType="1"/>
              </p:cNvSpPr>
              <p:nvPr/>
            </p:nvSpPr>
            <p:spPr bwMode="auto">
              <a:xfrm>
                <a:off x="693" y="2143"/>
                <a:ext cx="4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57" name="Line 121"/>
              <p:cNvSpPr>
                <a:spLocks noChangeShapeType="1"/>
              </p:cNvSpPr>
              <p:nvPr/>
            </p:nvSpPr>
            <p:spPr bwMode="auto">
              <a:xfrm>
                <a:off x="693" y="1783"/>
                <a:ext cx="4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58" name="Line 122"/>
              <p:cNvSpPr>
                <a:spLocks noChangeShapeType="1"/>
              </p:cNvSpPr>
              <p:nvPr/>
            </p:nvSpPr>
            <p:spPr bwMode="auto">
              <a:xfrm>
                <a:off x="693" y="1417"/>
                <a:ext cx="4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59" name="Line 123"/>
              <p:cNvSpPr>
                <a:spLocks noChangeShapeType="1"/>
              </p:cNvSpPr>
              <p:nvPr/>
            </p:nvSpPr>
            <p:spPr bwMode="auto">
              <a:xfrm>
                <a:off x="693" y="1050"/>
                <a:ext cx="4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60" name="Line 124"/>
              <p:cNvSpPr>
                <a:spLocks noChangeShapeType="1"/>
              </p:cNvSpPr>
              <p:nvPr/>
            </p:nvSpPr>
            <p:spPr bwMode="auto">
              <a:xfrm>
                <a:off x="693" y="684"/>
                <a:ext cx="4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61" name="Line 125"/>
              <p:cNvSpPr>
                <a:spLocks noChangeShapeType="1"/>
              </p:cNvSpPr>
              <p:nvPr/>
            </p:nvSpPr>
            <p:spPr bwMode="auto">
              <a:xfrm>
                <a:off x="739" y="3242"/>
                <a:ext cx="4831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62" name="Line 126"/>
              <p:cNvSpPr>
                <a:spLocks noChangeShapeType="1"/>
              </p:cNvSpPr>
              <p:nvPr/>
            </p:nvSpPr>
            <p:spPr bwMode="auto">
              <a:xfrm flipV="1">
                <a:off x="739" y="3242"/>
                <a:ext cx="0" cy="4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63" name="Line 127"/>
              <p:cNvSpPr>
                <a:spLocks noChangeShapeType="1"/>
              </p:cNvSpPr>
              <p:nvPr/>
            </p:nvSpPr>
            <p:spPr bwMode="auto">
              <a:xfrm flipV="1">
                <a:off x="1947" y="3242"/>
                <a:ext cx="0" cy="4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64" name="Line 128"/>
              <p:cNvSpPr>
                <a:spLocks noChangeShapeType="1"/>
              </p:cNvSpPr>
              <p:nvPr/>
            </p:nvSpPr>
            <p:spPr bwMode="auto">
              <a:xfrm flipV="1">
                <a:off x="3154" y="3242"/>
                <a:ext cx="0" cy="4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65" name="Line 129"/>
              <p:cNvSpPr>
                <a:spLocks noChangeShapeType="1"/>
              </p:cNvSpPr>
              <p:nvPr/>
            </p:nvSpPr>
            <p:spPr bwMode="auto">
              <a:xfrm flipV="1">
                <a:off x="4362" y="3242"/>
                <a:ext cx="0" cy="4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66" name="Line 130"/>
              <p:cNvSpPr>
                <a:spLocks noChangeShapeType="1"/>
              </p:cNvSpPr>
              <p:nvPr/>
            </p:nvSpPr>
            <p:spPr bwMode="auto">
              <a:xfrm flipV="1">
                <a:off x="5570" y="3242"/>
                <a:ext cx="0" cy="47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67" name="Line 131"/>
              <p:cNvSpPr>
                <a:spLocks noChangeShapeType="1"/>
              </p:cNvSpPr>
              <p:nvPr/>
            </p:nvSpPr>
            <p:spPr bwMode="auto">
              <a:xfrm>
                <a:off x="739" y="3242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68" name="Line 132"/>
              <p:cNvSpPr>
                <a:spLocks noChangeShapeType="1"/>
              </p:cNvSpPr>
              <p:nvPr/>
            </p:nvSpPr>
            <p:spPr bwMode="auto">
              <a:xfrm>
                <a:off x="739" y="3242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69" name="Freeform 133"/>
              <p:cNvSpPr>
                <a:spLocks/>
              </p:cNvSpPr>
              <p:nvPr/>
            </p:nvSpPr>
            <p:spPr bwMode="auto">
              <a:xfrm>
                <a:off x="739" y="3229"/>
                <a:ext cx="0" cy="13"/>
              </a:xfrm>
              <a:custGeom>
                <a:avLst/>
                <a:gdLst>
                  <a:gd name="T0" fmla="*/ 13 h 13"/>
                  <a:gd name="T1" fmla="*/ 7 h 13"/>
                  <a:gd name="T2" fmla="*/ 0 h 13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3">
                    <a:moveTo>
                      <a:pt x="0" y="13"/>
                    </a:move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70" name="Line 134"/>
              <p:cNvSpPr>
                <a:spLocks noChangeShapeType="1"/>
              </p:cNvSpPr>
              <p:nvPr/>
            </p:nvSpPr>
            <p:spPr bwMode="auto">
              <a:xfrm flipV="1">
                <a:off x="739" y="3222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71" name="Freeform 135"/>
              <p:cNvSpPr>
                <a:spLocks/>
              </p:cNvSpPr>
              <p:nvPr/>
            </p:nvSpPr>
            <p:spPr bwMode="auto">
              <a:xfrm>
                <a:off x="739" y="321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72" name="Freeform 136"/>
              <p:cNvSpPr>
                <a:spLocks/>
              </p:cNvSpPr>
              <p:nvPr/>
            </p:nvSpPr>
            <p:spPr bwMode="auto">
              <a:xfrm>
                <a:off x="745" y="3216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6 h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73" name="Freeform 137"/>
              <p:cNvSpPr>
                <a:spLocks/>
              </p:cNvSpPr>
              <p:nvPr/>
            </p:nvSpPr>
            <p:spPr bwMode="auto">
              <a:xfrm>
                <a:off x="745" y="3202"/>
                <a:ext cx="0" cy="20"/>
              </a:xfrm>
              <a:custGeom>
                <a:avLst/>
                <a:gdLst>
                  <a:gd name="T0" fmla="*/ 20 h 20"/>
                  <a:gd name="T1" fmla="*/ 14 h 20"/>
                  <a:gd name="T2" fmla="*/ 0 h 2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74" name="Line 138"/>
              <p:cNvSpPr>
                <a:spLocks noChangeShapeType="1"/>
              </p:cNvSpPr>
              <p:nvPr/>
            </p:nvSpPr>
            <p:spPr bwMode="auto">
              <a:xfrm>
                <a:off x="745" y="3202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75" name="Freeform 139"/>
              <p:cNvSpPr>
                <a:spLocks/>
              </p:cNvSpPr>
              <p:nvPr/>
            </p:nvSpPr>
            <p:spPr bwMode="auto">
              <a:xfrm>
                <a:off x="745" y="3196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6 h 6"/>
                  <a:gd name="T4" fmla="*/ 7 w 7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76" name="Line 140"/>
              <p:cNvSpPr>
                <a:spLocks noChangeShapeType="1"/>
              </p:cNvSpPr>
              <p:nvPr/>
            </p:nvSpPr>
            <p:spPr bwMode="auto">
              <a:xfrm flipV="1">
                <a:off x="752" y="318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77" name="Line 141"/>
              <p:cNvSpPr>
                <a:spLocks noChangeShapeType="1"/>
              </p:cNvSpPr>
              <p:nvPr/>
            </p:nvSpPr>
            <p:spPr bwMode="auto">
              <a:xfrm flipV="1">
                <a:off x="752" y="3182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78" name="Line 142"/>
              <p:cNvSpPr>
                <a:spLocks noChangeShapeType="1"/>
              </p:cNvSpPr>
              <p:nvPr/>
            </p:nvSpPr>
            <p:spPr bwMode="auto">
              <a:xfrm flipV="1">
                <a:off x="752" y="3176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79" name="Freeform 143"/>
              <p:cNvSpPr>
                <a:spLocks/>
              </p:cNvSpPr>
              <p:nvPr/>
            </p:nvSpPr>
            <p:spPr bwMode="auto">
              <a:xfrm>
                <a:off x="752" y="3169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0 h 7"/>
                  <a:gd name="T4" fmla="*/ 6 w 6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80" name="Line 144"/>
              <p:cNvSpPr>
                <a:spLocks noChangeShapeType="1"/>
              </p:cNvSpPr>
              <p:nvPr/>
            </p:nvSpPr>
            <p:spPr bwMode="auto">
              <a:xfrm flipV="1">
                <a:off x="758" y="3162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81" name="Line 145"/>
              <p:cNvSpPr>
                <a:spLocks noChangeShapeType="1"/>
              </p:cNvSpPr>
              <p:nvPr/>
            </p:nvSpPr>
            <p:spPr bwMode="auto">
              <a:xfrm flipV="1">
                <a:off x="758" y="3156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82" name="Freeform 146"/>
              <p:cNvSpPr>
                <a:spLocks/>
              </p:cNvSpPr>
              <p:nvPr/>
            </p:nvSpPr>
            <p:spPr bwMode="auto">
              <a:xfrm>
                <a:off x="758" y="3156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83" name="Line 147"/>
              <p:cNvSpPr>
                <a:spLocks noChangeShapeType="1"/>
              </p:cNvSpPr>
              <p:nvPr/>
            </p:nvSpPr>
            <p:spPr bwMode="auto">
              <a:xfrm flipV="1">
                <a:off x="765" y="314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84" name="Line 148"/>
              <p:cNvSpPr>
                <a:spLocks noChangeShapeType="1"/>
              </p:cNvSpPr>
              <p:nvPr/>
            </p:nvSpPr>
            <p:spPr bwMode="auto">
              <a:xfrm flipV="1">
                <a:off x="765" y="3142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85" name="Freeform 149"/>
              <p:cNvSpPr>
                <a:spLocks/>
              </p:cNvSpPr>
              <p:nvPr/>
            </p:nvSpPr>
            <p:spPr bwMode="auto">
              <a:xfrm>
                <a:off x="765" y="313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86" name="Line 150"/>
              <p:cNvSpPr>
                <a:spLocks noChangeShapeType="1"/>
              </p:cNvSpPr>
              <p:nvPr/>
            </p:nvSpPr>
            <p:spPr bwMode="auto">
              <a:xfrm flipV="1">
                <a:off x="771" y="312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87" name="Line 151"/>
              <p:cNvSpPr>
                <a:spLocks noChangeShapeType="1"/>
              </p:cNvSpPr>
              <p:nvPr/>
            </p:nvSpPr>
            <p:spPr bwMode="auto">
              <a:xfrm flipV="1">
                <a:off x="771" y="3122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88" name="Line 152"/>
              <p:cNvSpPr>
                <a:spLocks noChangeShapeType="1"/>
              </p:cNvSpPr>
              <p:nvPr/>
            </p:nvSpPr>
            <p:spPr bwMode="auto">
              <a:xfrm flipV="1">
                <a:off x="771" y="3116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89" name="Freeform 153"/>
              <p:cNvSpPr>
                <a:spLocks/>
              </p:cNvSpPr>
              <p:nvPr/>
            </p:nvSpPr>
            <p:spPr bwMode="auto">
              <a:xfrm>
                <a:off x="771" y="3116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90" name="Freeform 154"/>
              <p:cNvSpPr>
                <a:spLocks/>
              </p:cNvSpPr>
              <p:nvPr/>
            </p:nvSpPr>
            <p:spPr bwMode="auto">
              <a:xfrm>
                <a:off x="778" y="3102"/>
                <a:ext cx="0" cy="14"/>
              </a:xfrm>
              <a:custGeom>
                <a:avLst/>
                <a:gdLst>
                  <a:gd name="T0" fmla="*/ 14 h 14"/>
                  <a:gd name="T1" fmla="*/ 7 h 14"/>
                  <a:gd name="T2" fmla="*/ 0 h 14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4">
                    <a:moveTo>
                      <a:pt x="0" y="14"/>
                    </a:move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91" name="Line 155"/>
              <p:cNvSpPr>
                <a:spLocks noChangeShapeType="1"/>
              </p:cNvSpPr>
              <p:nvPr/>
            </p:nvSpPr>
            <p:spPr bwMode="auto">
              <a:xfrm>
                <a:off x="778" y="3102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92" name="Freeform 156"/>
              <p:cNvSpPr>
                <a:spLocks/>
              </p:cNvSpPr>
              <p:nvPr/>
            </p:nvSpPr>
            <p:spPr bwMode="auto">
              <a:xfrm>
                <a:off x="778" y="309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93" name="Line 157"/>
              <p:cNvSpPr>
                <a:spLocks noChangeShapeType="1"/>
              </p:cNvSpPr>
              <p:nvPr/>
            </p:nvSpPr>
            <p:spPr bwMode="auto">
              <a:xfrm flipV="1">
                <a:off x="784" y="308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94" name="Line 158"/>
              <p:cNvSpPr>
                <a:spLocks noChangeShapeType="1"/>
              </p:cNvSpPr>
              <p:nvPr/>
            </p:nvSpPr>
            <p:spPr bwMode="auto">
              <a:xfrm flipV="1">
                <a:off x="784" y="308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95" name="Line 159"/>
              <p:cNvSpPr>
                <a:spLocks noChangeShapeType="1"/>
              </p:cNvSpPr>
              <p:nvPr/>
            </p:nvSpPr>
            <p:spPr bwMode="auto">
              <a:xfrm flipV="1">
                <a:off x="784" y="307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96" name="Freeform 160"/>
              <p:cNvSpPr>
                <a:spLocks/>
              </p:cNvSpPr>
              <p:nvPr/>
            </p:nvSpPr>
            <p:spPr bwMode="auto">
              <a:xfrm>
                <a:off x="784" y="306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97" name="Line 161"/>
              <p:cNvSpPr>
                <a:spLocks noChangeShapeType="1"/>
              </p:cNvSpPr>
              <p:nvPr/>
            </p:nvSpPr>
            <p:spPr bwMode="auto">
              <a:xfrm>
                <a:off x="791" y="3069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98" name="Line 162"/>
              <p:cNvSpPr>
                <a:spLocks noChangeShapeType="1"/>
              </p:cNvSpPr>
              <p:nvPr/>
            </p:nvSpPr>
            <p:spPr bwMode="auto">
              <a:xfrm flipV="1">
                <a:off x="791" y="306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99" name="Line 163"/>
              <p:cNvSpPr>
                <a:spLocks noChangeShapeType="1"/>
              </p:cNvSpPr>
              <p:nvPr/>
            </p:nvSpPr>
            <p:spPr bwMode="auto">
              <a:xfrm flipV="1">
                <a:off x="791" y="305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00" name="Freeform 164"/>
              <p:cNvSpPr>
                <a:spLocks/>
              </p:cNvSpPr>
              <p:nvPr/>
            </p:nvSpPr>
            <p:spPr bwMode="auto">
              <a:xfrm>
                <a:off x="791" y="3049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0 h 7"/>
                  <a:gd name="T4" fmla="*/ 6 w 6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01" name="Line 165"/>
              <p:cNvSpPr>
                <a:spLocks noChangeShapeType="1"/>
              </p:cNvSpPr>
              <p:nvPr/>
            </p:nvSpPr>
            <p:spPr bwMode="auto">
              <a:xfrm flipV="1">
                <a:off x="797" y="304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02" name="Line 166"/>
              <p:cNvSpPr>
                <a:spLocks noChangeShapeType="1"/>
              </p:cNvSpPr>
              <p:nvPr/>
            </p:nvSpPr>
            <p:spPr bwMode="auto">
              <a:xfrm flipV="1">
                <a:off x="797" y="303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03" name="Freeform 167"/>
              <p:cNvSpPr>
                <a:spLocks/>
              </p:cNvSpPr>
              <p:nvPr/>
            </p:nvSpPr>
            <p:spPr bwMode="auto">
              <a:xfrm>
                <a:off x="797" y="302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04" name="Line 168"/>
              <p:cNvSpPr>
                <a:spLocks noChangeShapeType="1"/>
              </p:cNvSpPr>
              <p:nvPr/>
            </p:nvSpPr>
            <p:spPr bwMode="auto">
              <a:xfrm flipV="1">
                <a:off x="804" y="302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05" name="Line 169"/>
              <p:cNvSpPr>
                <a:spLocks noChangeShapeType="1"/>
              </p:cNvSpPr>
              <p:nvPr/>
            </p:nvSpPr>
            <p:spPr bwMode="auto">
              <a:xfrm>
                <a:off x="804" y="302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06" name="Line 170"/>
              <p:cNvSpPr>
                <a:spLocks noChangeShapeType="1"/>
              </p:cNvSpPr>
              <p:nvPr/>
            </p:nvSpPr>
            <p:spPr bwMode="auto">
              <a:xfrm flipV="1">
                <a:off x="804" y="301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07" name="Freeform 171"/>
              <p:cNvSpPr>
                <a:spLocks/>
              </p:cNvSpPr>
              <p:nvPr/>
            </p:nvSpPr>
            <p:spPr bwMode="auto">
              <a:xfrm>
                <a:off x="804" y="3009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0 h 7"/>
                  <a:gd name="T4" fmla="*/ 6 w 6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08" name="Line 172"/>
              <p:cNvSpPr>
                <a:spLocks noChangeShapeType="1"/>
              </p:cNvSpPr>
              <p:nvPr/>
            </p:nvSpPr>
            <p:spPr bwMode="auto">
              <a:xfrm flipV="1">
                <a:off x="810" y="300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09" name="Line 173"/>
              <p:cNvSpPr>
                <a:spLocks noChangeShapeType="1"/>
              </p:cNvSpPr>
              <p:nvPr/>
            </p:nvSpPr>
            <p:spPr bwMode="auto">
              <a:xfrm flipV="1">
                <a:off x="810" y="299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10" name="Line 174"/>
              <p:cNvSpPr>
                <a:spLocks noChangeShapeType="1"/>
              </p:cNvSpPr>
              <p:nvPr/>
            </p:nvSpPr>
            <p:spPr bwMode="auto">
              <a:xfrm flipV="1">
                <a:off x="810" y="298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11" name="Freeform 175"/>
              <p:cNvSpPr>
                <a:spLocks/>
              </p:cNvSpPr>
              <p:nvPr/>
            </p:nvSpPr>
            <p:spPr bwMode="auto">
              <a:xfrm>
                <a:off x="810" y="2983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0 h 6"/>
                  <a:gd name="T4" fmla="*/ 7 w 7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12" name="Line 176"/>
              <p:cNvSpPr>
                <a:spLocks noChangeShapeType="1"/>
              </p:cNvSpPr>
              <p:nvPr/>
            </p:nvSpPr>
            <p:spPr bwMode="auto">
              <a:xfrm flipV="1">
                <a:off x="817" y="297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13" name="Line 177"/>
              <p:cNvSpPr>
                <a:spLocks noChangeShapeType="1"/>
              </p:cNvSpPr>
              <p:nvPr/>
            </p:nvSpPr>
            <p:spPr bwMode="auto">
              <a:xfrm>
                <a:off x="817" y="297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14" name="Line 178"/>
              <p:cNvSpPr>
                <a:spLocks noChangeShapeType="1"/>
              </p:cNvSpPr>
              <p:nvPr/>
            </p:nvSpPr>
            <p:spPr bwMode="auto">
              <a:xfrm flipV="1">
                <a:off x="817" y="296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15" name="Freeform 179"/>
              <p:cNvSpPr>
                <a:spLocks/>
              </p:cNvSpPr>
              <p:nvPr/>
            </p:nvSpPr>
            <p:spPr bwMode="auto">
              <a:xfrm>
                <a:off x="817" y="2963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16" name="Line 180"/>
              <p:cNvSpPr>
                <a:spLocks noChangeShapeType="1"/>
              </p:cNvSpPr>
              <p:nvPr/>
            </p:nvSpPr>
            <p:spPr bwMode="auto">
              <a:xfrm flipV="1">
                <a:off x="823" y="295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17" name="Line 181"/>
              <p:cNvSpPr>
                <a:spLocks noChangeShapeType="1"/>
              </p:cNvSpPr>
              <p:nvPr/>
            </p:nvSpPr>
            <p:spPr bwMode="auto">
              <a:xfrm flipV="1">
                <a:off x="823" y="294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18" name="Line 182"/>
              <p:cNvSpPr>
                <a:spLocks noChangeShapeType="1"/>
              </p:cNvSpPr>
              <p:nvPr/>
            </p:nvSpPr>
            <p:spPr bwMode="auto">
              <a:xfrm flipV="1">
                <a:off x="823" y="294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19" name="Freeform 183"/>
              <p:cNvSpPr>
                <a:spLocks/>
              </p:cNvSpPr>
              <p:nvPr/>
            </p:nvSpPr>
            <p:spPr bwMode="auto">
              <a:xfrm>
                <a:off x="823" y="2936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20" name="Line 184"/>
              <p:cNvSpPr>
                <a:spLocks noChangeShapeType="1"/>
              </p:cNvSpPr>
              <p:nvPr/>
            </p:nvSpPr>
            <p:spPr bwMode="auto">
              <a:xfrm flipV="1">
                <a:off x="830" y="292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21" name="Line 185"/>
              <p:cNvSpPr>
                <a:spLocks noChangeShapeType="1"/>
              </p:cNvSpPr>
              <p:nvPr/>
            </p:nvSpPr>
            <p:spPr bwMode="auto">
              <a:xfrm>
                <a:off x="830" y="2929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22" name="Line 186"/>
              <p:cNvSpPr>
                <a:spLocks noChangeShapeType="1"/>
              </p:cNvSpPr>
              <p:nvPr/>
            </p:nvSpPr>
            <p:spPr bwMode="auto">
              <a:xfrm flipV="1">
                <a:off x="830" y="292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23" name="Freeform 187"/>
              <p:cNvSpPr>
                <a:spLocks/>
              </p:cNvSpPr>
              <p:nvPr/>
            </p:nvSpPr>
            <p:spPr bwMode="auto">
              <a:xfrm>
                <a:off x="830" y="2916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0 h 7"/>
                  <a:gd name="T4" fmla="*/ 6 w 6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24" name="Line 188"/>
              <p:cNvSpPr>
                <a:spLocks noChangeShapeType="1"/>
              </p:cNvSpPr>
              <p:nvPr/>
            </p:nvSpPr>
            <p:spPr bwMode="auto">
              <a:xfrm flipV="1">
                <a:off x="836" y="290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25" name="Line 189"/>
              <p:cNvSpPr>
                <a:spLocks noChangeShapeType="1"/>
              </p:cNvSpPr>
              <p:nvPr/>
            </p:nvSpPr>
            <p:spPr bwMode="auto">
              <a:xfrm flipV="1">
                <a:off x="836" y="290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26" name="Line 190"/>
              <p:cNvSpPr>
                <a:spLocks noChangeShapeType="1"/>
              </p:cNvSpPr>
              <p:nvPr/>
            </p:nvSpPr>
            <p:spPr bwMode="auto">
              <a:xfrm flipV="1">
                <a:off x="836" y="289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27" name="Freeform 191"/>
              <p:cNvSpPr>
                <a:spLocks/>
              </p:cNvSpPr>
              <p:nvPr/>
            </p:nvSpPr>
            <p:spPr bwMode="auto">
              <a:xfrm>
                <a:off x="836" y="288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28" name="Line 192"/>
              <p:cNvSpPr>
                <a:spLocks noChangeShapeType="1"/>
              </p:cNvSpPr>
              <p:nvPr/>
            </p:nvSpPr>
            <p:spPr bwMode="auto">
              <a:xfrm flipV="1">
                <a:off x="843" y="288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29" name="Line 193"/>
              <p:cNvSpPr>
                <a:spLocks noChangeShapeType="1"/>
              </p:cNvSpPr>
              <p:nvPr/>
            </p:nvSpPr>
            <p:spPr bwMode="auto">
              <a:xfrm flipV="1">
                <a:off x="843" y="287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30" name="Line 194"/>
              <p:cNvSpPr>
                <a:spLocks noChangeShapeType="1"/>
              </p:cNvSpPr>
              <p:nvPr/>
            </p:nvSpPr>
            <p:spPr bwMode="auto">
              <a:xfrm>
                <a:off x="843" y="287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31" name="Line 195"/>
              <p:cNvSpPr>
                <a:spLocks noChangeShapeType="1"/>
              </p:cNvSpPr>
              <p:nvPr/>
            </p:nvSpPr>
            <p:spPr bwMode="auto">
              <a:xfrm flipV="1">
                <a:off x="843" y="286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32" name="Freeform 196"/>
              <p:cNvSpPr>
                <a:spLocks/>
              </p:cNvSpPr>
              <p:nvPr/>
            </p:nvSpPr>
            <p:spPr bwMode="auto">
              <a:xfrm>
                <a:off x="843" y="2863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33" name="Line 197"/>
              <p:cNvSpPr>
                <a:spLocks noChangeShapeType="1"/>
              </p:cNvSpPr>
              <p:nvPr/>
            </p:nvSpPr>
            <p:spPr bwMode="auto">
              <a:xfrm flipV="1">
                <a:off x="849" y="285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34" name="Line 198"/>
              <p:cNvSpPr>
                <a:spLocks noChangeShapeType="1"/>
              </p:cNvSpPr>
              <p:nvPr/>
            </p:nvSpPr>
            <p:spPr bwMode="auto">
              <a:xfrm flipV="1">
                <a:off x="849" y="284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35" name="Line 199"/>
              <p:cNvSpPr>
                <a:spLocks noChangeShapeType="1"/>
              </p:cNvSpPr>
              <p:nvPr/>
            </p:nvSpPr>
            <p:spPr bwMode="auto">
              <a:xfrm flipV="1">
                <a:off x="849" y="284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36" name="Freeform 200"/>
              <p:cNvSpPr>
                <a:spLocks/>
              </p:cNvSpPr>
              <p:nvPr/>
            </p:nvSpPr>
            <p:spPr bwMode="auto">
              <a:xfrm>
                <a:off x="849" y="2836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37" name="Line 201"/>
              <p:cNvSpPr>
                <a:spLocks noChangeShapeType="1"/>
              </p:cNvSpPr>
              <p:nvPr/>
            </p:nvSpPr>
            <p:spPr bwMode="auto">
              <a:xfrm>
                <a:off x="856" y="283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38" name="Line 202"/>
              <p:cNvSpPr>
                <a:spLocks noChangeShapeType="1"/>
              </p:cNvSpPr>
              <p:nvPr/>
            </p:nvSpPr>
            <p:spPr bwMode="auto">
              <a:xfrm flipV="1">
                <a:off x="856" y="282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39" name="Line 203"/>
              <p:cNvSpPr>
                <a:spLocks noChangeShapeType="1"/>
              </p:cNvSpPr>
              <p:nvPr/>
            </p:nvSpPr>
            <p:spPr bwMode="auto">
              <a:xfrm flipV="1">
                <a:off x="856" y="282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40" name="Line 204"/>
              <p:cNvSpPr>
                <a:spLocks noChangeShapeType="1"/>
              </p:cNvSpPr>
              <p:nvPr/>
            </p:nvSpPr>
            <p:spPr bwMode="auto">
              <a:xfrm flipV="1">
                <a:off x="856" y="281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41" name="Freeform 205"/>
              <p:cNvSpPr>
                <a:spLocks/>
              </p:cNvSpPr>
              <p:nvPr/>
            </p:nvSpPr>
            <p:spPr bwMode="auto">
              <a:xfrm>
                <a:off x="856" y="2809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0 h 7"/>
                  <a:gd name="T4" fmla="*/ 6 w 6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42" name="Line 206"/>
              <p:cNvSpPr>
                <a:spLocks noChangeShapeType="1"/>
              </p:cNvSpPr>
              <p:nvPr/>
            </p:nvSpPr>
            <p:spPr bwMode="auto">
              <a:xfrm flipV="1">
                <a:off x="862" y="280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43" name="Line 207"/>
              <p:cNvSpPr>
                <a:spLocks noChangeShapeType="1"/>
              </p:cNvSpPr>
              <p:nvPr/>
            </p:nvSpPr>
            <p:spPr bwMode="auto">
              <a:xfrm flipV="1">
                <a:off x="862" y="279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44" name="Line 208"/>
              <p:cNvSpPr>
                <a:spLocks noChangeShapeType="1"/>
              </p:cNvSpPr>
              <p:nvPr/>
            </p:nvSpPr>
            <p:spPr bwMode="auto">
              <a:xfrm flipV="1">
                <a:off x="862" y="278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45" name="Line 209"/>
              <p:cNvSpPr>
                <a:spLocks noChangeShapeType="1"/>
              </p:cNvSpPr>
              <p:nvPr/>
            </p:nvSpPr>
            <p:spPr bwMode="auto">
              <a:xfrm>
                <a:off x="862" y="2789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46" name="Freeform 210"/>
              <p:cNvSpPr>
                <a:spLocks/>
              </p:cNvSpPr>
              <p:nvPr/>
            </p:nvSpPr>
            <p:spPr bwMode="auto">
              <a:xfrm>
                <a:off x="862" y="2783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6 h 6"/>
                  <a:gd name="T4" fmla="*/ 7 w 7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47" name="Line 211"/>
              <p:cNvSpPr>
                <a:spLocks noChangeShapeType="1"/>
              </p:cNvSpPr>
              <p:nvPr/>
            </p:nvSpPr>
            <p:spPr bwMode="auto">
              <a:xfrm flipV="1">
                <a:off x="869" y="277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48" name="Line 212"/>
              <p:cNvSpPr>
                <a:spLocks noChangeShapeType="1"/>
              </p:cNvSpPr>
              <p:nvPr/>
            </p:nvSpPr>
            <p:spPr bwMode="auto">
              <a:xfrm flipV="1">
                <a:off x="869" y="276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49" name="Line 213"/>
              <p:cNvSpPr>
                <a:spLocks noChangeShapeType="1"/>
              </p:cNvSpPr>
              <p:nvPr/>
            </p:nvSpPr>
            <p:spPr bwMode="auto">
              <a:xfrm flipV="1">
                <a:off x="869" y="276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50" name="Line 214"/>
              <p:cNvSpPr>
                <a:spLocks noChangeShapeType="1"/>
              </p:cNvSpPr>
              <p:nvPr/>
            </p:nvSpPr>
            <p:spPr bwMode="auto">
              <a:xfrm flipV="1">
                <a:off x="869" y="275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51" name="Freeform 215"/>
              <p:cNvSpPr>
                <a:spLocks/>
              </p:cNvSpPr>
              <p:nvPr/>
            </p:nvSpPr>
            <p:spPr bwMode="auto">
              <a:xfrm>
                <a:off x="869" y="2749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0 h 7"/>
                  <a:gd name="T4" fmla="*/ 6 w 6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52" name="Line 216"/>
              <p:cNvSpPr>
                <a:spLocks noChangeShapeType="1"/>
              </p:cNvSpPr>
              <p:nvPr/>
            </p:nvSpPr>
            <p:spPr bwMode="auto">
              <a:xfrm flipV="1">
                <a:off x="875" y="274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53" name="Line 217"/>
              <p:cNvSpPr>
                <a:spLocks noChangeShapeType="1"/>
              </p:cNvSpPr>
              <p:nvPr/>
            </p:nvSpPr>
            <p:spPr bwMode="auto">
              <a:xfrm>
                <a:off x="875" y="274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54" name="Line 218"/>
              <p:cNvSpPr>
                <a:spLocks noChangeShapeType="1"/>
              </p:cNvSpPr>
              <p:nvPr/>
            </p:nvSpPr>
            <p:spPr bwMode="auto">
              <a:xfrm flipV="1">
                <a:off x="875" y="273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55" name="Line 219"/>
              <p:cNvSpPr>
                <a:spLocks noChangeShapeType="1"/>
              </p:cNvSpPr>
              <p:nvPr/>
            </p:nvSpPr>
            <p:spPr bwMode="auto">
              <a:xfrm flipV="1">
                <a:off x="875" y="272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56" name="Freeform 220"/>
              <p:cNvSpPr>
                <a:spLocks/>
              </p:cNvSpPr>
              <p:nvPr/>
            </p:nvSpPr>
            <p:spPr bwMode="auto">
              <a:xfrm>
                <a:off x="875" y="2723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0 h 6"/>
                  <a:gd name="T4" fmla="*/ 7 w 7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57" name="Line 221"/>
              <p:cNvSpPr>
                <a:spLocks noChangeShapeType="1"/>
              </p:cNvSpPr>
              <p:nvPr/>
            </p:nvSpPr>
            <p:spPr bwMode="auto">
              <a:xfrm flipV="1">
                <a:off x="882" y="271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58" name="Line 222"/>
              <p:cNvSpPr>
                <a:spLocks noChangeShapeType="1"/>
              </p:cNvSpPr>
              <p:nvPr/>
            </p:nvSpPr>
            <p:spPr bwMode="auto">
              <a:xfrm flipV="1">
                <a:off x="882" y="270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59" name="Line 223"/>
              <p:cNvSpPr>
                <a:spLocks noChangeShapeType="1"/>
              </p:cNvSpPr>
              <p:nvPr/>
            </p:nvSpPr>
            <p:spPr bwMode="auto">
              <a:xfrm flipV="1">
                <a:off x="882" y="270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60" name="Freeform 224"/>
              <p:cNvSpPr>
                <a:spLocks/>
              </p:cNvSpPr>
              <p:nvPr/>
            </p:nvSpPr>
            <p:spPr bwMode="auto">
              <a:xfrm>
                <a:off x="882" y="2696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0 h 7"/>
                  <a:gd name="T4" fmla="*/ 6 w 6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61" name="Line 225"/>
              <p:cNvSpPr>
                <a:spLocks noChangeShapeType="1"/>
              </p:cNvSpPr>
              <p:nvPr/>
            </p:nvSpPr>
            <p:spPr bwMode="auto">
              <a:xfrm>
                <a:off x="888" y="269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62" name="Line 226"/>
              <p:cNvSpPr>
                <a:spLocks noChangeShapeType="1"/>
              </p:cNvSpPr>
              <p:nvPr/>
            </p:nvSpPr>
            <p:spPr bwMode="auto">
              <a:xfrm flipV="1">
                <a:off x="888" y="268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63" name="Line 227"/>
              <p:cNvSpPr>
                <a:spLocks noChangeShapeType="1"/>
              </p:cNvSpPr>
              <p:nvPr/>
            </p:nvSpPr>
            <p:spPr bwMode="auto">
              <a:xfrm flipV="1">
                <a:off x="888" y="268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64" name="Line 228"/>
              <p:cNvSpPr>
                <a:spLocks noChangeShapeType="1"/>
              </p:cNvSpPr>
              <p:nvPr/>
            </p:nvSpPr>
            <p:spPr bwMode="auto">
              <a:xfrm flipV="1">
                <a:off x="888" y="267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65" name="Freeform 229"/>
              <p:cNvSpPr>
                <a:spLocks/>
              </p:cNvSpPr>
              <p:nvPr/>
            </p:nvSpPr>
            <p:spPr bwMode="auto">
              <a:xfrm>
                <a:off x="888" y="266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66" name="Line 230"/>
              <p:cNvSpPr>
                <a:spLocks noChangeShapeType="1"/>
              </p:cNvSpPr>
              <p:nvPr/>
            </p:nvSpPr>
            <p:spPr bwMode="auto">
              <a:xfrm flipV="1">
                <a:off x="895" y="266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67" name="Line 231"/>
              <p:cNvSpPr>
                <a:spLocks noChangeShapeType="1"/>
              </p:cNvSpPr>
              <p:nvPr/>
            </p:nvSpPr>
            <p:spPr bwMode="auto">
              <a:xfrm flipV="1">
                <a:off x="895" y="265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68" name="Line 232"/>
              <p:cNvSpPr>
                <a:spLocks noChangeShapeType="1"/>
              </p:cNvSpPr>
              <p:nvPr/>
            </p:nvSpPr>
            <p:spPr bwMode="auto">
              <a:xfrm flipV="1">
                <a:off x="895" y="264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69" name="Line 233"/>
              <p:cNvSpPr>
                <a:spLocks noChangeShapeType="1"/>
              </p:cNvSpPr>
              <p:nvPr/>
            </p:nvSpPr>
            <p:spPr bwMode="auto">
              <a:xfrm flipV="1">
                <a:off x="895" y="264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70" name="Freeform 234"/>
              <p:cNvSpPr>
                <a:spLocks/>
              </p:cNvSpPr>
              <p:nvPr/>
            </p:nvSpPr>
            <p:spPr bwMode="auto">
              <a:xfrm>
                <a:off x="895" y="2643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71" name="Line 235"/>
              <p:cNvSpPr>
                <a:spLocks noChangeShapeType="1"/>
              </p:cNvSpPr>
              <p:nvPr/>
            </p:nvSpPr>
            <p:spPr bwMode="auto">
              <a:xfrm flipV="1">
                <a:off x="901" y="263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72" name="Line 236"/>
              <p:cNvSpPr>
                <a:spLocks noChangeShapeType="1"/>
              </p:cNvSpPr>
              <p:nvPr/>
            </p:nvSpPr>
            <p:spPr bwMode="auto">
              <a:xfrm flipV="1">
                <a:off x="901" y="262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73" name="Line 237"/>
              <p:cNvSpPr>
                <a:spLocks noChangeShapeType="1"/>
              </p:cNvSpPr>
              <p:nvPr/>
            </p:nvSpPr>
            <p:spPr bwMode="auto">
              <a:xfrm flipV="1">
                <a:off x="901" y="262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74" name="Line 238"/>
              <p:cNvSpPr>
                <a:spLocks noChangeShapeType="1"/>
              </p:cNvSpPr>
              <p:nvPr/>
            </p:nvSpPr>
            <p:spPr bwMode="auto">
              <a:xfrm flipV="1">
                <a:off x="901" y="261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75" name="Freeform 239"/>
              <p:cNvSpPr>
                <a:spLocks/>
              </p:cNvSpPr>
              <p:nvPr/>
            </p:nvSpPr>
            <p:spPr bwMode="auto">
              <a:xfrm>
                <a:off x="901" y="260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76" name="Line 240"/>
              <p:cNvSpPr>
                <a:spLocks noChangeShapeType="1"/>
              </p:cNvSpPr>
              <p:nvPr/>
            </p:nvSpPr>
            <p:spPr bwMode="auto">
              <a:xfrm flipV="1">
                <a:off x="908" y="260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77" name="Line 241"/>
              <p:cNvSpPr>
                <a:spLocks noChangeShapeType="1"/>
              </p:cNvSpPr>
              <p:nvPr/>
            </p:nvSpPr>
            <p:spPr bwMode="auto">
              <a:xfrm>
                <a:off x="908" y="260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78" name="Line 242"/>
              <p:cNvSpPr>
                <a:spLocks noChangeShapeType="1"/>
              </p:cNvSpPr>
              <p:nvPr/>
            </p:nvSpPr>
            <p:spPr bwMode="auto">
              <a:xfrm flipV="1">
                <a:off x="908" y="259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79" name="Line 243"/>
              <p:cNvSpPr>
                <a:spLocks noChangeShapeType="1"/>
              </p:cNvSpPr>
              <p:nvPr/>
            </p:nvSpPr>
            <p:spPr bwMode="auto">
              <a:xfrm flipV="1">
                <a:off x="908" y="258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80" name="Freeform 244"/>
              <p:cNvSpPr>
                <a:spLocks/>
              </p:cNvSpPr>
              <p:nvPr/>
            </p:nvSpPr>
            <p:spPr bwMode="auto">
              <a:xfrm>
                <a:off x="908" y="2583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81" name="Line 245"/>
              <p:cNvSpPr>
                <a:spLocks noChangeShapeType="1"/>
              </p:cNvSpPr>
              <p:nvPr/>
            </p:nvSpPr>
            <p:spPr bwMode="auto">
              <a:xfrm flipV="1">
                <a:off x="914" y="257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82" name="Line 246"/>
              <p:cNvSpPr>
                <a:spLocks noChangeShapeType="1"/>
              </p:cNvSpPr>
              <p:nvPr/>
            </p:nvSpPr>
            <p:spPr bwMode="auto">
              <a:xfrm flipV="1">
                <a:off x="914" y="256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83" name="Line 247"/>
              <p:cNvSpPr>
                <a:spLocks noChangeShapeType="1"/>
              </p:cNvSpPr>
              <p:nvPr/>
            </p:nvSpPr>
            <p:spPr bwMode="auto">
              <a:xfrm flipV="1">
                <a:off x="914" y="256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84" name="Line 248"/>
              <p:cNvSpPr>
                <a:spLocks noChangeShapeType="1"/>
              </p:cNvSpPr>
              <p:nvPr/>
            </p:nvSpPr>
            <p:spPr bwMode="auto">
              <a:xfrm flipV="1">
                <a:off x="914" y="255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85" name="Freeform 249"/>
              <p:cNvSpPr>
                <a:spLocks/>
              </p:cNvSpPr>
              <p:nvPr/>
            </p:nvSpPr>
            <p:spPr bwMode="auto">
              <a:xfrm>
                <a:off x="914" y="254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86" name="Line 250"/>
              <p:cNvSpPr>
                <a:spLocks noChangeShapeType="1"/>
              </p:cNvSpPr>
              <p:nvPr/>
            </p:nvSpPr>
            <p:spPr bwMode="auto">
              <a:xfrm>
                <a:off x="921" y="2549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87" name="Line 251"/>
              <p:cNvSpPr>
                <a:spLocks noChangeShapeType="1"/>
              </p:cNvSpPr>
              <p:nvPr/>
            </p:nvSpPr>
            <p:spPr bwMode="auto">
              <a:xfrm flipV="1">
                <a:off x="921" y="254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88" name="Line 252"/>
              <p:cNvSpPr>
                <a:spLocks noChangeShapeType="1"/>
              </p:cNvSpPr>
              <p:nvPr/>
            </p:nvSpPr>
            <p:spPr bwMode="auto">
              <a:xfrm flipV="1">
                <a:off x="921" y="253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89" name="Line 253"/>
              <p:cNvSpPr>
                <a:spLocks noChangeShapeType="1"/>
              </p:cNvSpPr>
              <p:nvPr/>
            </p:nvSpPr>
            <p:spPr bwMode="auto">
              <a:xfrm flipV="1">
                <a:off x="921" y="252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0" name="Line 254"/>
              <p:cNvSpPr>
                <a:spLocks noChangeShapeType="1"/>
              </p:cNvSpPr>
              <p:nvPr/>
            </p:nvSpPr>
            <p:spPr bwMode="auto">
              <a:xfrm flipV="1">
                <a:off x="921" y="252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1" name="Freeform 255"/>
              <p:cNvSpPr>
                <a:spLocks/>
              </p:cNvSpPr>
              <p:nvPr/>
            </p:nvSpPr>
            <p:spPr bwMode="auto">
              <a:xfrm>
                <a:off x="921" y="2516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0 h 7"/>
                  <a:gd name="T4" fmla="*/ 6 w 6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2" name="Line 256"/>
              <p:cNvSpPr>
                <a:spLocks noChangeShapeType="1"/>
              </p:cNvSpPr>
              <p:nvPr/>
            </p:nvSpPr>
            <p:spPr bwMode="auto">
              <a:xfrm flipV="1">
                <a:off x="927" y="2510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3" name="Line 257"/>
              <p:cNvSpPr>
                <a:spLocks noChangeShapeType="1"/>
              </p:cNvSpPr>
              <p:nvPr/>
            </p:nvSpPr>
            <p:spPr bwMode="auto">
              <a:xfrm>
                <a:off x="927" y="251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4" name="Line 258"/>
              <p:cNvSpPr>
                <a:spLocks noChangeShapeType="1"/>
              </p:cNvSpPr>
              <p:nvPr/>
            </p:nvSpPr>
            <p:spPr bwMode="auto">
              <a:xfrm flipV="1">
                <a:off x="927" y="2503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5" name="Line 259"/>
              <p:cNvSpPr>
                <a:spLocks noChangeShapeType="1"/>
              </p:cNvSpPr>
              <p:nvPr/>
            </p:nvSpPr>
            <p:spPr bwMode="auto">
              <a:xfrm flipV="1">
                <a:off x="927" y="249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6" name="Freeform 260"/>
              <p:cNvSpPr>
                <a:spLocks/>
              </p:cNvSpPr>
              <p:nvPr/>
            </p:nvSpPr>
            <p:spPr bwMode="auto">
              <a:xfrm>
                <a:off x="927" y="2490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0 h 6"/>
                  <a:gd name="T4" fmla="*/ 7 w 7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7" name="Line 261"/>
              <p:cNvSpPr>
                <a:spLocks noChangeShapeType="1"/>
              </p:cNvSpPr>
              <p:nvPr/>
            </p:nvSpPr>
            <p:spPr bwMode="auto">
              <a:xfrm flipV="1">
                <a:off x="934" y="2483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8" name="Line 262"/>
              <p:cNvSpPr>
                <a:spLocks noChangeShapeType="1"/>
              </p:cNvSpPr>
              <p:nvPr/>
            </p:nvSpPr>
            <p:spPr bwMode="auto">
              <a:xfrm flipV="1">
                <a:off x="934" y="247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9" name="Line 263"/>
              <p:cNvSpPr>
                <a:spLocks noChangeShapeType="1"/>
              </p:cNvSpPr>
              <p:nvPr/>
            </p:nvSpPr>
            <p:spPr bwMode="auto">
              <a:xfrm flipV="1">
                <a:off x="934" y="2470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00" name="Line 264"/>
              <p:cNvSpPr>
                <a:spLocks noChangeShapeType="1"/>
              </p:cNvSpPr>
              <p:nvPr/>
            </p:nvSpPr>
            <p:spPr bwMode="auto">
              <a:xfrm>
                <a:off x="934" y="247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01" name="Freeform 265"/>
              <p:cNvSpPr>
                <a:spLocks/>
              </p:cNvSpPr>
              <p:nvPr/>
            </p:nvSpPr>
            <p:spPr bwMode="auto">
              <a:xfrm>
                <a:off x="934" y="2463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02" name="Line 266"/>
              <p:cNvSpPr>
                <a:spLocks noChangeShapeType="1"/>
              </p:cNvSpPr>
              <p:nvPr/>
            </p:nvSpPr>
            <p:spPr bwMode="auto">
              <a:xfrm flipV="1">
                <a:off x="940" y="245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03" name="Line 267"/>
              <p:cNvSpPr>
                <a:spLocks noChangeShapeType="1"/>
              </p:cNvSpPr>
              <p:nvPr/>
            </p:nvSpPr>
            <p:spPr bwMode="auto">
              <a:xfrm flipV="1">
                <a:off x="940" y="2450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04" name="Line 268"/>
              <p:cNvSpPr>
                <a:spLocks noChangeShapeType="1"/>
              </p:cNvSpPr>
              <p:nvPr/>
            </p:nvSpPr>
            <p:spPr bwMode="auto">
              <a:xfrm flipV="1">
                <a:off x="940" y="2443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05" name="Line 269"/>
              <p:cNvSpPr>
                <a:spLocks noChangeShapeType="1"/>
              </p:cNvSpPr>
              <p:nvPr/>
            </p:nvSpPr>
            <p:spPr bwMode="auto">
              <a:xfrm flipV="1">
                <a:off x="940" y="243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06" name="Freeform 270"/>
              <p:cNvSpPr>
                <a:spLocks/>
              </p:cNvSpPr>
              <p:nvPr/>
            </p:nvSpPr>
            <p:spPr bwMode="auto">
              <a:xfrm>
                <a:off x="940" y="2436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07" name="Line 271"/>
              <p:cNvSpPr>
                <a:spLocks noChangeShapeType="1"/>
              </p:cNvSpPr>
              <p:nvPr/>
            </p:nvSpPr>
            <p:spPr bwMode="auto">
              <a:xfrm>
                <a:off x="947" y="243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08" name="Line 272"/>
              <p:cNvSpPr>
                <a:spLocks noChangeShapeType="1"/>
              </p:cNvSpPr>
              <p:nvPr/>
            </p:nvSpPr>
            <p:spPr bwMode="auto">
              <a:xfrm>
                <a:off x="947" y="243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09" name="Line 273"/>
              <p:cNvSpPr>
                <a:spLocks noChangeShapeType="1"/>
              </p:cNvSpPr>
              <p:nvPr/>
            </p:nvSpPr>
            <p:spPr bwMode="auto">
              <a:xfrm>
                <a:off x="947" y="243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10" name="Line 274"/>
              <p:cNvSpPr>
                <a:spLocks noChangeShapeType="1"/>
              </p:cNvSpPr>
              <p:nvPr/>
            </p:nvSpPr>
            <p:spPr bwMode="auto">
              <a:xfrm>
                <a:off x="947" y="243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11" name="Line 275"/>
              <p:cNvSpPr>
                <a:spLocks noChangeShapeType="1"/>
              </p:cNvSpPr>
              <p:nvPr/>
            </p:nvSpPr>
            <p:spPr bwMode="auto">
              <a:xfrm>
                <a:off x="947" y="243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12" name="Line 276"/>
              <p:cNvSpPr>
                <a:spLocks noChangeShapeType="1"/>
              </p:cNvSpPr>
              <p:nvPr/>
            </p:nvSpPr>
            <p:spPr bwMode="auto">
              <a:xfrm>
                <a:off x="947" y="243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13" name="Line 277"/>
              <p:cNvSpPr>
                <a:spLocks noChangeShapeType="1"/>
              </p:cNvSpPr>
              <p:nvPr/>
            </p:nvSpPr>
            <p:spPr bwMode="auto">
              <a:xfrm>
                <a:off x="947" y="243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14" name="Line 278"/>
              <p:cNvSpPr>
                <a:spLocks noChangeShapeType="1"/>
              </p:cNvSpPr>
              <p:nvPr/>
            </p:nvSpPr>
            <p:spPr bwMode="auto">
              <a:xfrm>
                <a:off x="947" y="243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15" name="Line 279"/>
              <p:cNvSpPr>
                <a:spLocks noChangeShapeType="1"/>
              </p:cNvSpPr>
              <p:nvPr/>
            </p:nvSpPr>
            <p:spPr bwMode="auto">
              <a:xfrm>
                <a:off x="947" y="243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16" name="Line 280"/>
              <p:cNvSpPr>
                <a:spLocks noChangeShapeType="1"/>
              </p:cNvSpPr>
              <p:nvPr/>
            </p:nvSpPr>
            <p:spPr bwMode="auto">
              <a:xfrm>
                <a:off x="947" y="243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17" name="Line 281"/>
              <p:cNvSpPr>
                <a:spLocks noChangeShapeType="1"/>
              </p:cNvSpPr>
              <p:nvPr/>
            </p:nvSpPr>
            <p:spPr bwMode="auto">
              <a:xfrm>
                <a:off x="947" y="243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18" name="Line 282"/>
              <p:cNvSpPr>
                <a:spLocks noChangeShapeType="1"/>
              </p:cNvSpPr>
              <p:nvPr/>
            </p:nvSpPr>
            <p:spPr bwMode="auto">
              <a:xfrm>
                <a:off x="947" y="243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19" name="Line 283"/>
              <p:cNvSpPr>
                <a:spLocks noChangeShapeType="1"/>
              </p:cNvSpPr>
              <p:nvPr/>
            </p:nvSpPr>
            <p:spPr bwMode="auto">
              <a:xfrm>
                <a:off x="947" y="243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20" name="Freeform 284"/>
              <p:cNvSpPr>
                <a:spLocks/>
              </p:cNvSpPr>
              <p:nvPr/>
            </p:nvSpPr>
            <p:spPr bwMode="auto">
              <a:xfrm>
                <a:off x="947" y="2436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21" name="Line 285"/>
              <p:cNvSpPr>
                <a:spLocks noChangeShapeType="1"/>
              </p:cNvSpPr>
              <p:nvPr/>
            </p:nvSpPr>
            <p:spPr bwMode="auto">
              <a:xfrm>
                <a:off x="953" y="243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22" name="Line 286"/>
              <p:cNvSpPr>
                <a:spLocks noChangeShapeType="1"/>
              </p:cNvSpPr>
              <p:nvPr/>
            </p:nvSpPr>
            <p:spPr bwMode="auto">
              <a:xfrm>
                <a:off x="953" y="243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23" name="Line 287"/>
              <p:cNvSpPr>
                <a:spLocks noChangeShapeType="1"/>
              </p:cNvSpPr>
              <p:nvPr/>
            </p:nvSpPr>
            <p:spPr bwMode="auto">
              <a:xfrm>
                <a:off x="953" y="243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24" name="Line 288"/>
              <p:cNvSpPr>
                <a:spLocks noChangeShapeType="1"/>
              </p:cNvSpPr>
              <p:nvPr/>
            </p:nvSpPr>
            <p:spPr bwMode="auto">
              <a:xfrm>
                <a:off x="953" y="243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25" name="Line 289"/>
              <p:cNvSpPr>
                <a:spLocks noChangeShapeType="1"/>
              </p:cNvSpPr>
              <p:nvPr/>
            </p:nvSpPr>
            <p:spPr bwMode="auto">
              <a:xfrm>
                <a:off x="953" y="243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26" name="Line 290"/>
              <p:cNvSpPr>
                <a:spLocks noChangeShapeType="1"/>
              </p:cNvSpPr>
              <p:nvPr/>
            </p:nvSpPr>
            <p:spPr bwMode="auto">
              <a:xfrm>
                <a:off x="953" y="243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27" name="Line 291"/>
              <p:cNvSpPr>
                <a:spLocks noChangeShapeType="1"/>
              </p:cNvSpPr>
              <p:nvPr/>
            </p:nvSpPr>
            <p:spPr bwMode="auto">
              <a:xfrm>
                <a:off x="953" y="243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28" name="Line 292"/>
              <p:cNvSpPr>
                <a:spLocks noChangeShapeType="1"/>
              </p:cNvSpPr>
              <p:nvPr/>
            </p:nvSpPr>
            <p:spPr bwMode="auto">
              <a:xfrm>
                <a:off x="953" y="243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29" name="Line 293"/>
              <p:cNvSpPr>
                <a:spLocks noChangeShapeType="1"/>
              </p:cNvSpPr>
              <p:nvPr/>
            </p:nvSpPr>
            <p:spPr bwMode="auto">
              <a:xfrm>
                <a:off x="953" y="243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30" name="Line 294"/>
              <p:cNvSpPr>
                <a:spLocks noChangeShapeType="1"/>
              </p:cNvSpPr>
              <p:nvPr/>
            </p:nvSpPr>
            <p:spPr bwMode="auto">
              <a:xfrm>
                <a:off x="953" y="243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31" name="Line 295"/>
              <p:cNvSpPr>
                <a:spLocks noChangeShapeType="1"/>
              </p:cNvSpPr>
              <p:nvPr/>
            </p:nvSpPr>
            <p:spPr bwMode="auto">
              <a:xfrm>
                <a:off x="953" y="243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32" name="Line 296"/>
              <p:cNvSpPr>
                <a:spLocks noChangeShapeType="1"/>
              </p:cNvSpPr>
              <p:nvPr/>
            </p:nvSpPr>
            <p:spPr bwMode="auto">
              <a:xfrm>
                <a:off x="953" y="243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33" name="Line 297"/>
              <p:cNvSpPr>
                <a:spLocks noChangeShapeType="1"/>
              </p:cNvSpPr>
              <p:nvPr/>
            </p:nvSpPr>
            <p:spPr bwMode="auto">
              <a:xfrm>
                <a:off x="953" y="243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34" name="Line 298"/>
              <p:cNvSpPr>
                <a:spLocks noChangeShapeType="1"/>
              </p:cNvSpPr>
              <p:nvPr/>
            </p:nvSpPr>
            <p:spPr bwMode="auto">
              <a:xfrm>
                <a:off x="953" y="243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35" name="Line 299"/>
              <p:cNvSpPr>
                <a:spLocks noChangeShapeType="1"/>
              </p:cNvSpPr>
              <p:nvPr/>
            </p:nvSpPr>
            <p:spPr bwMode="auto">
              <a:xfrm>
                <a:off x="953" y="243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36" name="Line 300"/>
              <p:cNvSpPr>
                <a:spLocks noChangeShapeType="1"/>
              </p:cNvSpPr>
              <p:nvPr/>
            </p:nvSpPr>
            <p:spPr bwMode="auto">
              <a:xfrm>
                <a:off x="953" y="243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37" name="Line 301"/>
              <p:cNvSpPr>
                <a:spLocks noChangeShapeType="1"/>
              </p:cNvSpPr>
              <p:nvPr/>
            </p:nvSpPr>
            <p:spPr bwMode="auto">
              <a:xfrm>
                <a:off x="953" y="243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38" name="Line 302"/>
              <p:cNvSpPr>
                <a:spLocks noChangeShapeType="1"/>
              </p:cNvSpPr>
              <p:nvPr/>
            </p:nvSpPr>
            <p:spPr bwMode="auto">
              <a:xfrm>
                <a:off x="953" y="243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1272" name="Group 504"/>
            <p:cNvGrpSpPr>
              <a:grpSpLocks/>
            </p:cNvGrpSpPr>
            <p:nvPr/>
          </p:nvGrpSpPr>
          <p:grpSpPr bwMode="auto">
            <a:xfrm>
              <a:off x="895" y="2436"/>
              <a:ext cx="58" cy="607"/>
              <a:chOff x="895" y="2436"/>
              <a:chExt cx="58" cy="607"/>
            </a:xfrm>
          </p:grpSpPr>
          <p:sp>
            <p:nvSpPr>
              <p:cNvPr id="12239" name="Freeform 304"/>
              <p:cNvSpPr>
                <a:spLocks/>
              </p:cNvSpPr>
              <p:nvPr/>
            </p:nvSpPr>
            <p:spPr bwMode="auto">
              <a:xfrm>
                <a:off x="953" y="2436"/>
                <a:ext cx="0" cy="7"/>
              </a:xfrm>
              <a:custGeom>
                <a:avLst/>
                <a:gdLst>
                  <a:gd name="T0" fmla="*/ 0 h 7"/>
                  <a:gd name="T1" fmla="*/ 0 h 7"/>
                  <a:gd name="T2" fmla="*/ 7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40" name="Line 305"/>
              <p:cNvSpPr>
                <a:spLocks noChangeShapeType="1"/>
              </p:cNvSpPr>
              <p:nvPr/>
            </p:nvSpPr>
            <p:spPr bwMode="auto">
              <a:xfrm>
                <a:off x="953" y="244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41" name="Line 306"/>
              <p:cNvSpPr>
                <a:spLocks noChangeShapeType="1"/>
              </p:cNvSpPr>
              <p:nvPr/>
            </p:nvSpPr>
            <p:spPr bwMode="auto">
              <a:xfrm>
                <a:off x="953" y="2443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42" name="Line 307"/>
              <p:cNvSpPr>
                <a:spLocks noChangeShapeType="1"/>
              </p:cNvSpPr>
              <p:nvPr/>
            </p:nvSpPr>
            <p:spPr bwMode="auto">
              <a:xfrm>
                <a:off x="953" y="2450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43" name="Line 308"/>
              <p:cNvSpPr>
                <a:spLocks noChangeShapeType="1"/>
              </p:cNvSpPr>
              <p:nvPr/>
            </p:nvSpPr>
            <p:spPr bwMode="auto">
              <a:xfrm>
                <a:off x="953" y="245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44" name="Line 309"/>
              <p:cNvSpPr>
                <a:spLocks noChangeShapeType="1"/>
              </p:cNvSpPr>
              <p:nvPr/>
            </p:nvSpPr>
            <p:spPr bwMode="auto">
              <a:xfrm>
                <a:off x="953" y="2463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45" name="Line 310"/>
              <p:cNvSpPr>
                <a:spLocks noChangeShapeType="1"/>
              </p:cNvSpPr>
              <p:nvPr/>
            </p:nvSpPr>
            <p:spPr bwMode="auto">
              <a:xfrm>
                <a:off x="953" y="2470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46" name="Line 311"/>
              <p:cNvSpPr>
                <a:spLocks noChangeShapeType="1"/>
              </p:cNvSpPr>
              <p:nvPr/>
            </p:nvSpPr>
            <p:spPr bwMode="auto">
              <a:xfrm>
                <a:off x="953" y="247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47" name="Line 312"/>
              <p:cNvSpPr>
                <a:spLocks noChangeShapeType="1"/>
              </p:cNvSpPr>
              <p:nvPr/>
            </p:nvSpPr>
            <p:spPr bwMode="auto">
              <a:xfrm>
                <a:off x="953" y="2483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48" name="Freeform 313"/>
              <p:cNvSpPr>
                <a:spLocks/>
              </p:cNvSpPr>
              <p:nvPr/>
            </p:nvSpPr>
            <p:spPr bwMode="auto">
              <a:xfrm>
                <a:off x="947" y="2490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0 w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49" name="Line 314"/>
              <p:cNvSpPr>
                <a:spLocks noChangeShapeType="1"/>
              </p:cNvSpPr>
              <p:nvPr/>
            </p:nvSpPr>
            <p:spPr bwMode="auto">
              <a:xfrm>
                <a:off x="947" y="2490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50" name="Line 315"/>
              <p:cNvSpPr>
                <a:spLocks noChangeShapeType="1"/>
              </p:cNvSpPr>
              <p:nvPr/>
            </p:nvSpPr>
            <p:spPr bwMode="auto">
              <a:xfrm>
                <a:off x="947" y="249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51" name="Line 316"/>
              <p:cNvSpPr>
                <a:spLocks noChangeShapeType="1"/>
              </p:cNvSpPr>
              <p:nvPr/>
            </p:nvSpPr>
            <p:spPr bwMode="auto">
              <a:xfrm>
                <a:off x="947" y="2503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52" name="Line 317"/>
              <p:cNvSpPr>
                <a:spLocks noChangeShapeType="1"/>
              </p:cNvSpPr>
              <p:nvPr/>
            </p:nvSpPr>
            <p:spPr bwMode="auto">
              <a:xfrm>
                <a:off x="947" y="2510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53" name="Line 318"/>
              <p:cNvSpPr>
                <a:spLocks noChangeShapeType="1"/>
              </p:cNvSpPr>
              <p:nvPr/>
            </p:nvSpPr>
            <p:spPr bwMode="auto">
              <a:xfrm>
                <a:off x="947" y="251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54" name="Line 319"/>
              <p:cNvSpPr>
                <a:spLocks noChangeShapeType="1"/>
              </p:cNvSpPr>
              <p:nvPr/>
            </p:nvSpPr>
            <p:spPr bwMode="auto">
              <a:xfrm>
                <a:off x="947" y="252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55" name="Line 320"/>
              <p:cNvSpPr>
                <a:spLocks noChangeShapeType="1"/>
              </p:cNvSpPr>
              <p:nvPr/>
            </p:nvSpPr>
            <p:spPr bwMode="auto">
              <a:xfrm>
                <a:off x="947" y="252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56" name="Line 321"/>
              <p:cNvSpPr>
                <a:spLocks noChangeShapeType="1"/>
              </p:cNvSpPr>
              <p:nvPr/>
            </p:nvSpPr>
            <p:spPr bwMode="auto">
              <a:xfrm>
                <a:off x="947" y="253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57" name="Line 322"/>
              <p:cNvSpPr>
                <a:spLocks noChangeShapeType="1"/>
              </p:cNvSpPr>
              <p:nvPr/>
            </p:nvSpPr>
            <p:spPr bwMode="auto">
              <a:xfrm>
                <a:off x="947" y="254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58" name="Line 323"/>
              <p:cNvSpPr>
                <a:spLocks noChangeShapeType="1"/>
              </p:cNvSpPr>
              <p:nvPr/>
            </p:nvSpPr>
            <p:spPr bwMode="auto">
              <a:xfrm>
                <a:off x="947" y="254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59" name="Line 324"/>
              <p:cNvSpPr>
                <a:spLocks noChangeShapeType="1"/>
              </p:cNvSpPr>
              <p:nvPr/>
            </p:nvSpPr>
            <p:spPr bwMode="auto">
              <a:xfrm>
                <a:off x="947" y="254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60" name="Line 325"/>
              <p:cNvSpPr>
                <a:spLocks noChangeShapeType="1"/>
              </p:cNvSpPr>
              <p:nvPr/>
            </p:nvSpPr>
            <p:spPr bwMode="auto">
              <a:xfrm>
                <a:off x="947" y="255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61" name="Line 326"/>
              <p:cNvSpPr>
                <a:spLocks noChangeShapeType="1"/>
              </p:cNvSpPr>
              <p:nvPr/>
            </p:nvSpPr>
            <p:spPr bwMode="auto">
              <a:xfrm>
                <a:off x="947" y="256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62" name="Line 327"/>
              <p:cNvSpPr>
                <a:spLocks noChangeShapeType="1"/>
              </p:cNvSpPr>
              <p:nvPr/>
            </p:nvSpPr>
            <p:spPr bwMode="auto">
              <a:xfrm>
                <a:off x="947" y="256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63" name="Freeform 328"/>
              <p:cNvSpPr>
                <a:spLocks/>
              </p:cNvSpPr>
              <p:nvPr/>
            </p:nvSpPr>
            <p:spPr bwMode="auto">
              <a:xfrm>
                <a:off x="940" y="2576"/>
                <a:ext cx="7" cy="7"/>
              </a:xfrm>
              <a:custGeom>
                <a:avLst/>
                <a:gdLst>
                  <a:gd name="T0" fmla="*/ 7 w 7"/>
                  <a:gd name="T1" fmla="*/ 0 h 7"/>
                  <a:gd name="T2" fmla="*/ 0 w 7"/>
                  <a:gd name="T3" fmla="*/ 7 h 7"/>
                  <a:gd name="T4" fmla="*/ 0 w 7"/>
                  <a:gd name="T5" fmla="*/ 7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lnTo>
                      <a:pt x="0" y="7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64" name="Line 329"/>
              <p:cNvSpPr>
                <a:spLocks noChangeShapeType="1"/>
              </p:cNvSpPr>
              <p:nvPr/>
            </p:nvSpPr>
            <p:spPr bwMode="auto">
              <a:xfrm>
                <a:off x="940" y="258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65" name="Line 330"/>
              <p:cNvSpPr>
                <a:spLocks noChangeShapeType="1"/>
              </p:cNvSpPr>
              <p:nvPr/>
            </p:nvSpPr>
            <p:spPr bwMode="auto">
              <a:xfrm>
                <a:off x="940" y="258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66" name="Line 331"/>
              <p:cNvSpPr>
                <a:spLocks noChangeShapeType="1"/>
              </p:cNvSpPr>
              <p:nvPr/>
            </p:nvSpPr>
            <p:spPr bwMode="auto">
              <a:xfrm>
                <a:off x="940" y="258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67" name="Line 332"/>
              <p:cNvSpPr>
                <a:spLocks noChangeShapeType="1"/>
              </p:cNvSpPr>
              <p:nvPr/>
            </p:nvSpPr>
            <p:spPr bwMode="auto">
              <a:xfrm>
                <a:off x="940" y="259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68" name="Line 333"/>
              <p:cNvSpPr>
                <a:spLocks noChangeShapeType="1"/>
              </p:cNvSpPr>
              <p:nvPr/>
            </p:nvSpPr>
            <p:spPr bwMode="auto">
              <a:xfrm>
                <a:off x="940" y="260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69" name="Line 334"/>
              <p:cNvSpPr>
                <a:spLocks noChangeShapeType="1"/>
              </p:cNvSpPr>
              <p:nvPr/>
            </p:nvSpPr>
            <p:spPr bwMode="auto">
              <a:xfrm>
                <a:off x="940" y="260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70" name="Line 335"/>
              <p:cNvSpPr>
                <a:spLocks noChangeShapeType="1"/>
              </p:cNvSpPr>
              <p:nvPr/>
            </p:nvSpPr>
            <p:spPr bwMode="auto">
              <a:xfrm>
                <a:off x="940" y="261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71" name="Line 336"/>
              <p:cNvSpPr>
                <a:spLocks noChangeShapeType="1"/>
              </p:cNvSpPr>
              <p:nvPr/>
            </p:nvSpPr>
            <p:spPr bwMode="auto">
              <a:xfrm>
                <a:off x="940" y="262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72" name="Line 337"/>
              <p:cNvSpPr>
                <a:spLocks noChangeShapeType="1"/>
              </p:cNvSpPr>
              <p:nvPr/>
            </p:nvSpPr>
            <p:spPr bwMode="auto">
              <a:xfrm>
                <a:off x="940" y="262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73" name="Line 338"/>
              <p:cNvSpPr>
                <a:spLocks noChangeShapeType="1"/>
              </p:cNvSpPr>
              <p:nvPr/>
            </p:nvSpPr>
            <p:spPr bwMode="auto">
              <a:xfrm>
                <a:off x="940" y="263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74" name="Line 339"/>
              <p:cNvSpPr>
                <a:spLocks noChangeShapeType="1"/>
              </p:cNvSpPr>
              <p:nvPr/>
            </p:nvSpPr>
            <p:spPr bwMode="auto">
              <a:xfrm>
                <a:off x="940" y="263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75" name="Line 340"/>
              <p:cNvSpPr>
                <a:spLocks noChangeShapeType="1"/>
              </p:cNvSpPr>
              <p:nvPr/>
            </p:nvSpPr>
            <p:spPr bwMode="auto">
              <a:xfrm>
                <a:off x="940" y="264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76" name="Line 341"/>
              <p:cNvSpPr>
                <a:spLocks noChangeShapeType="1"/>
              </p:cNvSpPr>
              <p:nvPr/>
            </p:nvSpPr>
            <p:spPr bwMode="auto">
              <a:xfrm>
                <a:off x="940" y="264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77" name="Freeform 342"/>
              <p:cNvSpPr>
                <a:spLocks/>
              </p:cNvSpPr>
              <p:nvPr/>
            </p:nvSpPr>
            <p:spPr bwMode="auto">
              <a:xfrm>
                <a:off x="934" y="2656"/>
                <a:ext cx="6" cy="7"/>
              </a:xfrm>
              <a:custGeom>
                <a:avLst/>
                <a:gdLst>
                  <a:gd name="T0" fmla="*/ 6 w 6"/>
                  <a:gd name="T1" fmla="*/ 0 h 7"/>
                  <a:gd name="T2" fmla="*/ 0 w 6"/>
                  <a:gd name="T3" fmla="*/ 0 h 7"/>
                  <a:gd name="T4" fmla="*/ 0 w 6"/>
                  <a:gd name="T5" fmla="*/ 7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6" y="0"/>
                    </a:moveTo>
                    <a:lnTo>
                      <a:pt x="0" y="0"/>
                    </a:lnTo>
                    <a:lnTo>
                      <a:pt x="0" y="7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78" name="Line 343"/>
              <p:cNvSpPr>
                <a:spLocks noChangeShapeType="1"/>
              </p:cNvSpPr>
              <p:nvPr/>
            </p:nvSpPr>
            <p:spPr bwMode="auto">
              <a:xfrm>
                <a:off x="934" y="266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79" name="Line 344"/>
              <p:cNvSpPr>
                <a:spLocks noChangeShapeType="1"/>
              </p:cNvSpPr>
              <p:nvPr/>
            </p:nvSpPr>
            <p:spPr bwMode="auto">
              <a:xfrm>
                <a:off x="934" y="266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80" name="Line 345"/>
              <p:cNvSpPr>
                <a:spLocks noChangeShapeType="1"/>
              </p:cNvSpPr>
              <p:nvPr/>
            </p:nvSpPr>
            <p:spPr bwMode="auto">
              <a:xfrm>
                <a:off x="934" y="267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81" name="Freeform 346"/>
              <p:cNvSpPr>
                <a:spLocks/>
              </p:cNvSpPr>
              <p:nvPr/>
            </p:nvSpPr>
            <p:spPr bwMode="auto">
              <a:xfrm>
                <a:off x="934" y="2676"/>
                <a:ext cx="0" cy="13"/>
              </a:xfrm>
              <a:custGeom>
                <a:avLst/>
                <a:gdLst>
                  <a:gd name="T0" fmla="*/ 0 h 13"/>
                  <a:gd name="T1" fmla="*/ 7 h 13"/>
                  <a:gd name="T2" fmla="*/ 13 h 13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3">
                    <a:moveTo>
                      <a:pt x="0" y="0"/>
                    </a:moveTo>
                    <a:lnTo>
                      <a:pt x="0" y="7"/>
                    </a:lnTo>
                    <a:lnTo>
                      <a:pt x="0" y="13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82" name="Line 347"/>
              <p:cNvSpPr>
                <a:spLocks noChangeShapeType="1"/>
              </p:cNvSpPr>
              <p:nvPr/>
            </p:nvSpPr>
            <p:spPr bwMode="auto">
              <a:xfrm>
                <a:off x="934" y="2689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83" name="Line 348"/>
              <p:cNvSpPr>
                <a:spLocks noChangeShapeType="1"/>
              </p:cNvSpPr>
              <p:nvPr/>
            </p:nvSpPr>
            <p:spPr bwMode="auto">
              <a:xfrm>
                <a:off x="934" y="268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84" name="Line 349"/>
              <p:cNvSpPr>
                <a:spLocks noChangeShapeType="1"/>
              </p:cNvSpPr>
              <p:nvPr/>
            </p:nvSpPr>
            <p:spPr bwMode="auto">
              <a:xfrm>
                <a:off x="934" y="269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85" name="Line 350"/>
              <p:cNvSpPr>
                <a:spLocks noChangeShapeType="1"/>
              </p:cNvSpPr>
              <p:nvPr/>
            </p:nvSpPr>
            <p:spPr bwMode="auto">
              <a:xfrm>
                <a:off x="934" y="270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86" name="Line 351"/>
              <p:cNvSpPr>
                <a:spLocks noChangeShapeType="1"/>
              </p:cNvSpPr>
              <p:nvPr/>
            </p:nvSpPr>
            <p:spPr bwMode="auto">
              <a:xfrm>
                <a:off x="934" y="270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87" name="Line 352"/>
              <p:cNvSpPr>
                <a:spLocks noChangeShapeType="1"/>
              </p:cNvSpPr>
              <p:nvPr/>
            </p:nvSpPr>
            <p:spPr bwMode="auto">
              <a:xfrm>
                <a:off x="934" y="271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88" name="Line 353"/>
              <p:cNvSpPr>
                <a:spLocks noChangeShapeType="1"/>
              </p:cNvSpPr>
              <p:nvPr/>
            </p:nvSpPr>
            <p:spPr bwMode="auto">
              <a:xfrm>
                <a:off x="934" y="272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89" name="Line 354"/>
              <p:cNvSpPr>
                <a:spLocks noChangeShapeType="1"/>
              </p:cNvSpPr>
              <p:nvPr/>
            </p:nvSpPr>
            <p:spPr bwMode="auto">
              <a:xfrm>
                <a:off x="934" y="2729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90" name="Freeform 355"/>
              <p:cNvSpPr>
                <a:spLocks/>
              </p:cNvSpPr>
              <p:nvPr/>
            </p:nvSpPr>
            <p:spPr bwMode="auto">
              <a:xfrm>
                <a:off x="927" y="2729"/>
                <a:ext cx="7" cy="7"/>
              </a:xfrm>
              <a:custGeom>
                <a:avLst/>
                <a:gdLst>
                  <a:gd name="T0" fmla="*/ 7 w 7"/>
                  <a:gd name="T1" fmla="*/ 0 h 7"/>
                  <a:gd name="T2" fmla="*/ 0 w 7"/>
                  <a:gd name="T3" fmla="*/ 0 h 7"/>
                  <a:gd name="T4" fmla="*/ 0 w 7"/>
                  <a:gd name="T5" fmla="*/ 7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lnTo>
                      <a:pt x="0" y="0"/>
                    </a:lnTo>
                    <a:lnTo>
                      <a:pt x="0" y="7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91" name="Line 356"/>
              <p:cNvSpPr>
                <a:spLocks noChangeShapeType="1"/>
              </p:cNvSpPr>
              <p:nvPr/>
            </p:nvSpPr>
            <p:spPr bwMode="auto">
              <a:xfrm>
                <a:off x="927" y="273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92" name="Line 357"/>
              <p:cNvSpPr>
                <a:spLocks noChangeShapeType="1"/>
              </p:cNvSpPr>
              <p:nvPr/>
            </p:nvSpPr>
            <p:spPr bwMode="auto">
              <a:xfrm>
                <a:off x="927" y="274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93" name="Line 358"/>
              <p:cNvSpPr>
                <a:spLocks noChangeShapeType="1"/>
              </p:cNvSpPr>
              <p:nvPr/>
            </p:nvSpPr>
            <p:spPr bwMode="auto">
              <a:xfrm>
                <a:off x="927" y="274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94" name="Line 359"/>
              <p:cNvSpPr>
                <a:spLocks noChangeShapeType="1"/>
              </p:cNvSpPr>
              <p:nvPr/>
            </p:nvSpPr>
            <p:spPr bwMode="auto">
              <a:xfrm>
                <a:off x="927" y="275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95" name="Line 360"/>
              <p:cNvSpPr>
                <a:spLocks noChangeShapeType="1"/>
              </p:cNvSpPr>
              <p:nvPr/>
            </p:nvSpPr>
            <p:spPr bwMode="auto">
              <a:xfrm>
                <a:off x="927" y="276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96" name="Line 361"/>
              <p:cNvSpPr>
                <a:spLocks noChangeShapeType="1"/>
              </p:cNvSpPr>
              <p:nvPr/>
            </p:nvSpPr>
            <p:spPr bwMode="auto">
              <a:xfrm>
                <a:off x="927" y="276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97" name="Line 362"/>
              <p:cNvSpPr>
                <a:spLocks noChangeShapeType="1"/>
              </p:cNvSpPr>
              <p:nvPr/>
            </p:nvSpPr>
            <p:spPr bwMode="auto">
              <a:xfrm>
                <a:off x="927" y="277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98" name="Line 363"/>
              <p:cNvSpPr>
                <a:spLocks noChangeShapeType="1"/>
              </p:cNvSpPr>
              <p:nvPr/>
            </p:nvSpPr>
            <p:spPr bwMode="auto">
              <a:xfrm>
                <a:off x="927" y="277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99" name="Line 364"/>
              <p:cNvSpPr>
                <a:spLocks noChangeShapeType="1"/>
              </p:cNvSpPr>
              <p:nvPr/>
            </p:nvSpPr>
            <p:spPr bwMode="auto">
              <a:xfrm>
                <a:off x="927" y="278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00" name="Line 365"/>
              <p:cNvSpPr>
                <a:spLocks noChangeShapeType="1"/>
              </p:cNvSpPr>
              <p:nvPr/>
            </p:nvSpPr>
            <p:spPr bwMode="auto">
              <a:xfrm>
                <a:off x="927" y="278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01" name="Line 366"/>
              <p:cNvSpPr>
                <a:spLocks noChangeShapeType="1"/>
              </p:cNvSpPr>
              <p:nvPr/>
            </p:nvSpPr>
            <p:spPr bwMode="auto">
              <a:xfrm>
                <a:off x="927" y="279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02" name="Freeform 367"/>
              <p:cNvSpPr>
                <a:spLocks/>
              </p:cNvSpPr>
              <p:nvPr/>
            </p:nvSpPr>
            <p:spPr bwMode="auto">
              <a:xfrm>
                <a:off x="921" y="2803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0 h 6"/>
                  <a:gd name="T4" fmla="*/ 0 w 6"/>
                  <a:gd name="T5" fmla="*/ 6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03" name="Line 368"/>
              <p:cNvSpPr>
                <a:spLocks noChangeShapeType="1"/>
              </p:cNvSpPr>
              <p:nvPr/>
            </p:nvSpPr>
            <p:spPr bwMode="auto">
              <a:xfrm>
                <a:off x="921" y="280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04" name="Line 369"/>
              <p:cNvSpPr>
                <a:spLocks noChangeShapeType="1"/>
              </p:cNvSpPr>
              <p:nvPr/>
            </p:nvSpPr>
            <p:spPr bwMode="auto">
              <a:xfrm>
                <a:off x="921" y="281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05" name="Line 370"/>
              <p:cNvSpPr>
                <a:spLocks noChangeShapeType="1"/>
              </p:cNvSpPr>
              <p:nvPr/>
            </p:nvSpPr>
            <p:spPr bwMode="auto">
              <a:xfrm>
                <a:off x="921" y="282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06" name="Line 371"/>
              <p:cNvSpPr>
                <a:spLocks noChangeShapeType="1"/>
              </p:cNvSpPr>
              <p:nvPr/>
            </p:nvSpPr>
            <p:spPr bwMode="auto">
              <a:xfrm>
                <a:off x="921" y="2829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07" name="Line 372"/>
              <p:cNvSpPr>
                <a:spLocks noChangeShapeType="1"/>
              </p:cNvSpPr>
              <p:nvPr/>
            </p:nvSpPr>
            <p:spPr bwMode="auto">
              <a:xfrm>
                <a:off x="921" y="282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08" name="Line 373"/>
              <p:cNvSpPr>
                <a:spLocks noChangeShapeType="1"/>
              </p:cNvSpPr>
              <p:nvPr/>
            </p:nvSpPr>
            <p:spPr bwMode="auto">
              <a:xfrm>
                <a:off x="921" y="283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09" name="Line 374"/>
              <p:cNvSpPr>
                <a:spLocks noChangeShapeType="1"/>
              </p:cNvSpPr>
              <p:nvPr/>
            </p:nvSpPr>
            <p:spPr bwMode="auto">
              <a:xfrm>
                <a:off x="921" y="284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10" name="Line 375"/>
              <p:cNvSpPr>
                <a:spLocks noChangeShapeType="1"/>
              </p:cNvSpPr>
              <p:nvPr/>
            </p:nvSpPr>
            <p:spPr bwMode="auto">
              <a:xfrm>
                <a:off x="921" y="284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11" name="Line 376"/>
              <p:cNvSpPr>
                <a:spLocks noChangeShapeType="1"/>
              </p:cNvSpPr>
              <p:nvPr/>
            </p:nvSpPr>
            <p:spPr bwMode="auto">
              <a:xfrm>
                <a:off x="921" y="285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12" name="Line 377"/>
              <p:cNvSpPr>
                <a:spLocks noChangeShapeType="1"/>
              </p:cNvSpPr>
              <p:nvPr/>
            </p:nvSpPr>
            <p:spPr bwMode="auto">
              <a:xfrm>
                <a:off x="921" y="286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13" name="Freeform 378"/>
              <p:cNvSpPr>
                <a:spLocks/>
              </p:cNvSpPr>
              <p:nvPr/>
            </p:nvSpPr>
            <p:spPr bwMode="auto">
              <a:xfrm>
                <a:off x="914" y="2869"/>
                <a:ext cx="7" cy="7"/>
              </a:xfrm>
              <a:custGeom>
                <a:avLst/>
                <a:gdLst>
                  <a:gd name="T0" fmla="*/ 7 w 7"/>
                  <a:gd name="T1" fmla="*/ 0 h 7"/>
                  <a:gd name="T2" fmla="*/ 0 w 7"/>
                  <a:gd name="T3" fmla="*/ 0 h 7"/>
                  <a:gd name="T4" fmla="*/ 0 w 7"/>
                  <a:gd name="T5" fmla="*/ 7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lnTo>
                      <a:pt x="0" y="0"/>
                    </a:lnTo>
                    <a:lnTo>
                      <a:pt x="0" y="7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14" name="Line 379"/>
              <p:cNvSpPr>
                <a:spLocks noChangeShapeType="1"/>
              </p:cNvSpPr>
              <p:nvPr/>
            </p:nvSpPr>
            <p:spPr bwMode="auto">
              <a:xfrm>
                <a:off x="914" y="287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15" name="Line 380"/>
              <p:cNvSpPr>
                <a:spLocks noChangeShapeType="1"/>
              </p:cNvSpPr>
              <p:nvPr/>
            </p:nvSpPr>
            <p:spPr bwMode="auto">
              <a:xfrm>
                <a:off x="914" y="288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16" name="Line 381"/>
              <p:cNvSpPr>
                <a:spLocks noChangeShapeType="1"/>
              </p:cNvSpPr>
              <p:nvPr/>
            </p:nvSpPr>
            <p:spPr bwMode="auto">
              <a:xfrm>
                <a:off x="914" y="288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17" name="Line 382"/>
              <p:cNvSpPr>
                <a:spLocks noChangeShapeType="1"/>
              </p:cNvSpPr>
              <p:nvPr/>
            </p:nvSpPr>
            <p:spPr bwMode="auto">
              <a:xfrm>
                <a:off x="914" y="288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18" name="Line 383"/>
              <p:cNvSpPr>
                <a:spLocks noChangeShapeType="1"/>
              </p:cNvSpPr>
              <p:nvPr/>
            </p:nvSpPr>
            <p:spPr bwMode="auto">
              <a:xfrm>
                <a:off x="914" y="289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19" name="Line 384"/>
              <p:cNvSpPr>
                <a:spLocks noChangeShapeType="1"/>
              </p:cNvSpPr>
              <p:nvPr/>
            </p:nvSpPr>
            <p:spPr bwMode="auto">
              <a:xfrm>
                <a:off x="914" y="290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20" name="Line 385"/>
              <p:cNvSpPr>
                <a:spLocks noChangeShapeType="1"/>
              </p:cNvSpPr>
              <p:nvPr/>
            </p:nvSpPr>
            <p:spPr bwMode="auto">
              <a:xfrm>
                <a:off x="914" y="290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21" name="Line 386"/>
              <p:cNvSpPr>
                <a:spLocks noChangeShapeType="1"/>
              </p:cNvSpPr>
              <p:nvPr/>
            </p:nvSpPr>
            <p:spPr bwMode="auto">
              <a:xfrm>
                <a:off x="914" y="291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22" name="Freeform 387"/>
              <p:cNvSpPr>
                <a:spLocks/>
              </p:cNvSpPr>
              <p:nvPr/>
            </p:nvSpPr>
            <p:spPr bwMode="auto">
              <a:xfrm>
                <a:off x="908" y="2923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0 h 6"/>
                  <a:gd name="T4" fmla="*/ 0 w 6"/>
                  <a:gd name="T5" fmla="*/ 6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23" name="Line 388"/>
              <p:cNvSpPr>
                <a:spLocks noChangeShapeType="1"/>
              </p:cNvSpPr>
              <p:nvPr/>
            </p:nvSpPr>
            <p:spPr bwMode="auto">
              <a:xfrm>
                <a:off x="908" y="292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24" name="Line 389"/>
              <p:cNvSpPr>
                <a:spLocks noChangeShapeType="1"/>
              </p:cNvSpPr>
              <p:nvPr/>
            </p:nvSpPr>
            <p:spPr bwMode="auto">
              <a:xfrm>
                <a:off x="908" y="293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25" name="Line 390"/>
              <p:cNvSpPr>
                <a:spLocks noChangeShapeType="1"/>
              </p:cNvSpPr>
              <p:nvPr/>
            </p:nvSpPr>
            <p:spPr bwMode="auto">
              <a:xfrm>
                <a:off x="908" y="293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26" name="Line 391"/>
              <p:cNvSpPr>
                <a:spLocks noChangeShapeType="1"/>
              </p:cNvSpPr>
              <p:nvPr/>
            </p:nvSpPr>
            <p:spPr bwMode="auto">
              <a:xfrm>
                <a:off x="908" y="294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27" name="Line 392"/>
              <p:cNvSpPr>
                <a:spLocks noChangeShapeType="1"/>
              </p:cNvSpPr>
              <p:nvPr/>
            </p:nvSpPr>
            <p:spPr bwMode="auto">
              <a:xfrm>
                <a:off x="908" y="294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28" name="Line 393"/>
              <p:cNvSpPr>
                <a:spLocks noChangeShapeType="1"/>
              </p:cNvSpPr>
              <p:nvPr/>
            </p:nvSpPr>
            <p:spPr bwMode="auto">
              <a:xfrm>
                <a:off x="908" y="295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29" name="Line 394"/>
              <p:cNvSpPr>
                <a:spLocks noChangeShapeType="1"/>
              </p:cNvSpPr>
              <p:nvPr/>
            </p:nvSpPr>
            <p:spPr bwMode="auto">
              <a:xfrm>
                <a:off x="908" y="296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30" name="Line 395"/>
              <p:cNvSpPr>
                <a:spLocks noChangeShapeType="1"/>
              </p:cNvSpPr>
              <p:nvPr/>
            </p:nvSpPr>
            <p:spPr bwMode="auto">
              <a:xfrm>
                <a:off x="908" y="296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31" name="Line 396"/>
              <p:cNvSpPr>
                <a:spLocks noChangeShapeType="1"/>
              </p:cNvSpPr>
              <p:nvPr/>
            </p:nvSpPr>
            <p:spPr bwMode="auto">
              <a:xfrm>
                <a:off x="908" y="297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32" name="Freeform 397"/>
              <p:cNvSpPr>
                <a:spLocks/>
              </p:cNvSpPr>
              <p:nvPr/>
            </p:nvSpPr>
            <p:spPr bwMode="auto">
              <a:xfrm>
                <a:off x="901" y="2983"/>
                <a:ext cx="7" cy="6"/>
              </a:xfrm>
              <a:custGeom>
                <a:avLst/>
                <a:gdLst>
                  <a:gd name="T0" fmla="*/ 7 w 7"/>
                  <a:gd name="T1" fmla="*/ 0 h 6"/>
                  <a:gd name="T2" fmla="*/ 0 w 7"/>
                  <a:gd name="T3" fmla="*/ 6 h 6"/>
                  <a:gd name="T4" fmla="*/ 0 w 7"/>
                  <a:gd name="T5" fmla="*/ 6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lnTo>
                      <a:pt x="0" y="6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33" name="Line 398"/>
              <p:cNvSpPr>
                <a:spLocks noChangeShapeType="1"/>
              </p:cNvSpPr>
              <p:nvPr/>
            </p:nvSpPr>
            <p:spPr bwMode="auto">
              <a:xfrm>
                <a:off x="901" y="2989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34" name="Line 399"/>
              <p:cNvSpPr>
                <a:spLocks noChangeShapeType="1"/>
              </p:cNvSpPr>
              <p:nvPr/>
            </p:nvSpPr>
            <p:spPr bwMode="auto">
              <a:xfrm>
                <a:off x="901" y="298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35" name="Line 400"/>
              <p:cNvSpPr>
                <a:spLocks noChangeShapeType="1"/>
              </p:cNvSpPr>
              <p:nvPr/>
            </p:nvSpPr>
            <p:spPr bwMode="auto">
              <a:xfrm>
                <a:off x="901" y="299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36" name="Line 401"/>
              <p:cNvSpPr>
                <a:spLocks noChangeShapeType="1"/>
              </p:cNvSpPr>
              <p:nvPr/>
            </p:nvSpPr>
            <p:spPr bwMode="auto">
              <a:xfrm>
                <a:off x="901" y="300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37" name="Line 402"/>
              <p:cNvSpPr>
                <a:spLocks noChangeShapeType="1"/>
              </p:cNvSpPr>
              <p:nvPr/>
            </p:nvSpPr>
            <p:spPr bwMode="auto">
              <a:xfrm>
                <a:off x="901" y="300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38" name="Line 403"/>
              <p:cNvSpPr>
                <a:spLocks noChangeShapeType="1"/>
              </p:cNvSpPr>
              <p:nvPr/>
            </p:nvSpPr>
            <p:spPr bwMode="auto">
              <a:xfrm>
                <a:off x="901" y="301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39" name="Line 404"/>
              <p:cNvSpPr>
                <a:spLocks noChangeShapeType="1"/>
              </p:cNvSpPr>
              <p:nvPr/>
            </p:nvSpPr>
            <p:spPr bwMode="auto">
              <a:xfrm>
                <a:off x="901" y="302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40" name="Freeform 405"/>
              <p:cNvSpPr>
                <a:spLocks/>
              </p:cNvSpPr>
              <p:nvPr/>
            </p:nvSpPr>
            <p:spPr bwMode="auto">
              <a:xfrm>
                <a:off x="895" y="3029"/>
                <a:ext cx="6" cy="7"/>
              </a:xfrm>
              <a:custGeom>
                <a:avLst/>
                <a:gdLst>
                  <a:gd name="T0" fmla="*/ 6 w 6"/>
                  <a:gd name="T1" fmla="*/ 0 h 7"/>
                  <a:gd name="T2" fmla="*/ 0 w 6"/>
                  <a:gd name="T3" fmla="*/ 0 h 7"/>
                  <a:gd name="T4" fmla="*/ 0 w 6"/>
                  <a:gd name="T5" fmla="*/ 7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6" y="0"/>
                    </a:moveTo>
                    <a:lnTo>
                      <a:pt x="0" y="0"/>
                    </a:lnTo>
                    <a:lnTo>
                      <a:pt x="0" y="7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41" name="Line 406"/>
              <p:cNvSpPr>
                <a:spLocks noChangeShapeType="1"/>
              </p:cNvSpPr>
              <p:nvPr/>
            </p:nvSpPr>
            <p:spPr bwMode="auto">
              <a:xfrm>
                <a:off x="895" y="303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42" name="Line 407"/>
              <p:cNvSpPr>
                <a:spLocks noChangeShapeType="1"/>
              </p:cNvSpPr>
              <p:nvPr/>
            </p:nvSpPr>
            <p:spPr bwMode="auto">
              <a:xfrm>
                <a:off x="895" y="304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43" name="Line 408"/>
              <p:cNvSpPr>
                <a:spLocks noChangeShapeType="1"/>
              </p:cNvSpPr>
              <p:nvPr/>
            </p:nvSpPr>
            <p:spPr bwMode="auto">
              <a:xfrm>
                <a:off x="895" y="304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44" name="Line 409"/>
              <p:cNvSpPr>
                <a:spLocks noChangeShapeType="1"/>
              </p:cNvSpPr>
              <p:nvPr/>
            </p:nvSpPr>
            <p:spPr bwMode="auto">
              <a:xfrm>
                <a:off x="895" y="304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45" name="Line 410"/>
              <p:cNvSpPr>
                <a:spLocks noChangeShapeType="1"/>
              </p:cNvSpPr>
              <p:nvPr/>
            </p:nvSpPr>
            <p:spPr bwMode="auto">
              <a:xfrm>
                <a:off x="895" y="304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46" name="Line 411"/>
              <p:cNvSpPr>
                <a:spLocks noChangeShapeType="1"/>
              </p:cNvSpPr>
              <p:nvPr/>
            </p:nvSpPr>
            <p:spPr bwMode="auto">
              <a:xfrm>
                <a:off x="895" y="304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47" name="Line 412"/>
              <p:cNvSpPr>
                <a:spLocks noChangeShapeType="1"/>
              </p:cNvSpPr>
              <p:nvPr/>
            </p:nvSpPr>
            <p:spPr bwMode="auto">
              <a:xfrm>
                <a:off x="895" y="304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48" name="Line 413"/>
              <p:cNvSpPr>
                <a:spLocks noChangeShapeType="1"/>
              </p:cNvSpPr>
              <p:nvPr/>
            </p:nvSpPr>
            <p:spPr bwMode="auto">
              <a:xfrm>
                <a:off x="895" y="304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49" name="Line 414"/>
              <p:cNvSpPr>
                <a:spLocks noChangeShapeType="1"/>
              </p:cNvSpPr>
              <p:nvPr/>
            </p:nvSpPr>
            <p:spPr bwMode="auto">
              <a:xfrm>
                <a:off x="895" y="304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50" name="Line 415"/>
              <p:cNvSpPr>
                <a:spLocks noChangeShapeType="1"/>
              </p:cNvSpPr>
              <p:nvPr/>
            </p:nvSpPr>
            <p:spPr bwMode="auto">
              <a:xfrm>
                <a:off x="895" y="304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51" name="Line 416"/>
              <p:cNvSpPr>
                <a:spLocks noChangeShapeType="1"/>
              </p:cNvSpPr>
              <p:nvPr/>
            </p:nvSpPr>
            <p:spPr bwMode="auto">
              <a:xfrm>
                <a:off x="895" y="304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52" name="Line 417"/>
              <p:cNvSpPr>
                <a:spLocks noChangeShapeType="1"/>
              </p:cNvSpPr>
              <p:nvPr/>
            </p:nvSpPr>
            <p:spPr bwMode="auto">
              <a:xfrm>
                <a:off x="895" y="304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53" name="Line 418"/>
              <p:cNvSpPr>
                <a:spLocks noChangeShapeType="1"/>
              </p:cNvSpPr>
              <p:nvPr/>
            </p:nvSpPr>
            <p:spPr bwMode="auto">
              <a:xfrm>
                <a:off x="895" y="304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54" name="Line 419"/>
              <p:cNvSpPr>
                <a:spLocks noChangeShapeType="1"/>
              </p:cNvSpPr>
              <p:nvPr/>
            </p:nvSpPr>
            <p:spPr bwMode="auto">
              <a:xfrm>
                <a:off x="895" y="304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55" name="Line 420"/>
              <p:cNvSpPr>
                <a:spLocks noChangeShapeType="1"/>
              </p:cNvSpPr>
              <p:nvPr/>
            </p:nvSpPr>
            <p:spPr bwMode="auto">
              <a:xfrm>
                <a:off x="895" y="304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56" name="Line 421"/>
              <p:cNvSpPr>
                <a:spLocks noChangeShapeType="1"/>
              </p:cNvSpPr>
              <p:nvPr/>
            </p:nvSpPr>
            <p:spPr bwMode="auto">
              <a:xfrm>
                <a:off x="895" y="304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57" name="Line 422"/>
              <p:cNvSpPr>
                <a:spLocks noChangeShapeType="1"/>
              </p:cNvSpPr>
              <p:nvPr/>
            </p:nvSpPr>
            <p:spPr bwMode="auto">
              <a:xfrm>
                <a:off x="895" y="304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58" name="Line 423"/>
              <p:cNvSpPr>
                <a:spLocks noChangeShapeType="1"/>
              </p:cNvSpPr>
              <p:nvPr/>
            </p:nvSpPr>
            <p:spPr bwMode="auto">
              <a:xfrm>
                <a:off x="895" y="304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59" name="Line 424"/>
              <p:cNvSpPr>
                <a:spLocks noChangeShapeType="1"/>
              </p:cNvSpPr>
              <p:nvPr/>
            </p:nvSpPr>
            <p:spPr bwMode="auto">
              <a:xfrm>
                <a:off x="895" y="304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60" name="Line 425"/>
              <p:cNvSpPr>
                <a:spLocks noChangeShapeType="1"/>
              </p:cNvSpPr>
              <p:nvPr/>
            </p:nvSpPr>
            <p:spPr bwMode="auto">
              <a:xfrm>
                <a:off x="895" y="304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61" name="Line 426"/>
              <p:cNvSpPr>
                <a:spLocks noChangeShapeType="1"/>
              </p:cNvSpPr>
              <p:nvPr/>
            </p:nvSpPr>
            <p:spPr bwMode="auto">
              <a:xfrm>
                <a:off x="895" y="304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62" name="Line 427"/>
              <p:cNvSpPr>
                <a:spLocks noChangeShapeType="1"/>
              </p:cNvSpPr>
              <p:nvPr/>
            </p:nvSpPr>
            <p:spPr bwMode="auto">
              <a:xfrm>
                <a:off x="895" y="304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63" name="Line 428"/>
              <p:cNvSpPr>
                <a:spLocks noChangeShapeType="1"/>
              </p:cNvSpPr>
              <p:nvPr/>
            </p:nvSpPr>
            <p:spPr bwMode="auto">
              <a:xfrm>
                <a:off x="895" y="304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64" name="Line 429"/>
              <p:cNvSpPr>
                <a:spLocks noChangeShapeType="1"/>
              </p:cNvSpPr>
              <p:nvPr/>
            </p:nvSpPr>
            <p:spPr bwMode="auto">
              <a:xfrm>
                <a:off x="895" y="304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65" name="Line 430"/>
              <p:cNvSpPr>
                <a:spLocks noChangeShapeType="1"/>
              </p:cNvSpPr>
              <p:nvPr/>
            </p:nvSpPr>
            <p:spPr bwMode="auto">
              <a:xfrm>
                <a:off x="895" y="304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66" name="Line 431"/>
              <p:cNvSpPr>
                <a:spLocks noChangeShapeType="1"/>
              </p:cNvSpPr>
              <p:nvPr/>
            </p:nvSpPr>
            <p:spPr bwMode="auto">
              <a:xfrm>
                <a:off x="895" y="304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67" name="Line 432"/>
              <p:cNvSpPr>
                <a:spLocks noChangeShapeType="1"/>
              </p:cNvSpPr>
              <p:nvPr/>
            </p:nvSpPr>
            <p:spPr bwMode="auto">
              <a:xfrm>
                <a:off x="895" y="304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68" name="Line 433"/>
              <p:cNvSpPr>
                <a:spLocks noChangeShapeType="1"/>
              </p:cNvSpPr>
              <p:nvPr/>
            </p:nvSpPr>
            <p:spPr bwMode="auto">
              <a:xfrm>
                <a:off x="895" y="304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69" name="Line 434"/>
              <p:cNvSpPr>
                <a:spLocks noChangeShapeType="1"/>
              </p:cNvSpPr>
              <p:nvPr/>
            </p:nvSpPr>
            <p:spPr bwMode="auto">
              <a:xfrm>
                <a:off x="895" y="304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70" name="Line 435"/>
              <p:cNvSpPr>
                <a:spLocks noChangeShapeType="1"/>
              </p:cNvSpPr>
              <p:nvPr/>
            </p:nvSpPr>
            <p:spPr bwMode="auto">
              <a:xfrm>
                <a:off x="895" y="304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71" name="Line 436"/>
              <p:cNvSpPr>
                <a:spLocks noChangeShapeType="1"/>
              </p:cNvSpPr>
              <p:nvPr/>
            </p:nvSpPr>
            <p:spPr bwMode="auto">
              <a:xfrm>
                <a:off x="895" y="304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72" name="Line 437"/>
              <p:cNvSpPr>
                <a:spLocks noChangeShapeType="1"/>
              </p:cNvSpPr>
              <p:nvPr/>
            </p:nvSpPr>
            <p:spPr bwMode="auto">
              <a:xfrm>
                <a:off x="895" y="304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73" name="Line 438"/>
              <p:cNvSpPr>
                <a:spLocks noChangeShapeType="1"/>
              </p:cNvSpPr>
              <p:nvPr/>
            </p:nvSpPr>
            <p:spPr bwMode="auto">
              <a:xfrm>
                <a:off x="895" y="304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74" name="Line 439"/>
              <p:cNvSpPr>
                <a:spLocks noChangeShapeType="1"/>
              </p:cNvSpPr>
              <p:nvPr/>
            </p:nvSpPr>
            <p:spPr bwMode="auto">
              <a:xfrm>
                <a:off x="895" y="304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75" name="Line 440"/>
              <p:cNvSpPr>
                <a:spLocks noChangeShapeType="1"/>
              </p:cNvSpPr>
              <p:nvPr/>
            </p:nvSpPr>
            <p:spPr bwMode="auto">
              <a:xfrm flipV="1">
                <a:off x="895" y="303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76" name="Line 441"/>
              <p:cNvSpPr>
                <a:spLocks noChangeShapeType="1"/>
              </p:cNvSpPr>
              <p:nvPr/>
            </p:nvSpPr>
            <p:spPr bwMode="auto">
              <a:xfrm flipV="1">
                <a:off x="895" y="302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77" name="Line 442"/>
              <p:cNvSpPr>
                <a:spLocks noChangeShapeType="1"/>
              </p:cNvSpPr>
              <p:nvPr/>
            </p:nvSpPr>
            <p:spPr bwMode="auto">
              <a:xfrm flipV="1">
                <a:off x="895" y="302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78" name="Line 443"/>
              <p:cNvSpPr>
                <a:spLocks noChangeShapeType="1"/>
              </p:cNvSpPr>
              <p:nvPr/>
            </p:nvSpPr>
            <p:spPr bwMode="auto">
              <a:xfrm flipV="1">
                <a:off x="895" y="301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79" name="Line 444"/>
              <p:cNvSpPr>
                <a:spLocks noChangeShapeType="1"/>
              </p:cNvSpPr>
              <p:nvPr/>
            </p:nvSpPr>
            <p:spPr bwMode="auto">
              <a:xfrm flipV="1">
                <a:off x="895" y="300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80" name="Line 445"/>
              <p:cNvSpPr>
                <a:spLocks noChangeShapeType="1"/>
              </p:cNvSpPr>
              <p:nvPr/>
            </p:nvSpPr>
            <p:spPr bwMode="auto">
              <a:xfrm>
                <a:off x="895" y="3009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81" name="Line 446"/>
              <p:cNvSpPr>
                <a:spLocks noChangeShapeType="1"/>
              </p:cNvSpPr>
              <p:nvPr/>
            </p:nvSpPr>
            <p:spPr bwMode="auto">
              <a:xfrm flipV="1">
                <a:off x="895" y="300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82" name="Line 447"/>
              <p:cNvSpPr>
                <a:spLocks noChangeShapeType="1"/>
              </p:cNvSpPr>
              <p:nvPr/>
            </p:nvSpPr>
            <p:spPr bwMode="auto">
              <a:xfrm flipV="1">
                <a:off x="895" y="299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83" name="Line 448"/>
              <p:cNvSpPr>
                <a:spLocks noChangeShapeType="1"/>
              </p:cNvSpPr>
              <p:nvPr/>
            </p:nvSpPr>
            <p:spPr bwMode="auto">
              <a:xfrm flipV="1">
                <a:off x="895" y="298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84" name="Freeform 449"/>
              <p:cNvSpPr>
                <a:spLocks/>
              </p:cNvSpPr>
              <p:nvPr/>
            </p:nvSpPr>
            <p:spPr bwMode="auto">
              <a:xfrm>
                <a:off x="895" y="2983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85" name="Line 450"/>
              <p:cNvSpPr>
                <a:spLocks noChangeShapeType="1"/>
              </p:cNvSpPr>
              <p:nvPr/>
            </p:nvSpPr>
            <p:spPr bwMode="auto">
              <a:xfrm flipV="1">
                <a:off x="901" y="297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86" name="Line 451"/>
              <p:cNvSpPr>
                <a:spLocks noChangeShapeType="1"/>
              </p:cNvSpPr>
              <p:nvPr/>
            </p:nvSpPr>
            <p:spPr bwMode="auto">
              <a:xfrm flipV="1">
                <a:off x="901" y="296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87" name="Line 452"/>
              <p:cNvSpPr>
                <a:spLocks noChangeShapeType="1"/>
              </p:cNvSpPr>
              <p:nvPr/>
            </p:nvSpPr>
            <p:spPr bwMode="auto">
              <a:xfrm flipV="1">
                <a:off x="901" y="296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88" name="Line 453"/>
              <p:cNvSpPr>
                <a:spLocks noChangeShapeType="1"/>
              </p:cNvSpPr>
              <p:nvPr/>
            </p:nvSpPr>
            <p:spPr bwMode="auto">
              <a:xfrm>
                <a:off x="901" y="296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89" name="Line 454"/>
              <p:cNvSpPr>
                <a:spLocks noChangeShapeType="1"/>
              </p:cNvSpPr>
              <p:nvPr/>
            </p:nvSpPr>
            <p:spPr bwMode="auto">
              <a:xfrm flipV="1">
                <a:off x="901" y="295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90" name="Line 455"/>
              <p:cNvSpPr>
                <a:spLocks noChangeShapeType="1"/>
              </p:cNvSpPr>
              <p:nvPr/>
            </p:nvSpPr>
            <p:spPr bwMode="auto">
              <a:xfrm flipV="1">
                <a:off x="901" y="294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91" name="Line 456"/>
              <p:cNvSpPr>
                <a:spLocks noChangeShapeType="1"/>
              </p:cNvSpPr>
              <p:nvPr/>
            </p:nvSpPr>
            <p:spPr bwMode="auto">
              <a:xfrm flipV="1">
                <a:off x="901" y="294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92" name="Line 457"/>
              <p:cNvSpPr>
                <a:spLocks noChangeShapeType="1"/>
              </p:cNvSpPr>
              <p:nvPr/>
            </p:nvSpPr>
            <p:spPr bwMode="auto">
              <a:xfrm flipV="1">
                <a:off x="901" y="293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93" name="Line 458"/>
              <p:cNvSpPr>
                <a:spLocks noChangeShapeType="1"/>
              </p:cNvSpPr>
              <p:nvPr/>
            </p:nvSpPr>
            <p:spPr bwMode="auto">
              <a:xfrm flipV="1">
                <a:off x="901" y="292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94" name="Line 459"/>
              <p:cNvSpPr>
                <a:spLocks noChangeShapeType="1"/>
              </p:cNvSpPr>
              <p:nvPr/>
            </p:nvSpPr>
            <p:spPr bwMode="auto">
              <a:xfrm flipV="1">
                <a:off x="901" y="292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95" name="Line 460"/>
              <p:cNvSpPr>
                <a:spLocks noChangeShapeType="1"/>
              </p:cNvSpPr>
              <p:nvPr/>
            </p:nvSpPr>
            <p:spPr bwMode="auto">
              <a:xfrm flipV="1">
                <a:off x="901" y="291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96" name="Line 461"/>
              <p:cNvSpPr>
                <a:spLocks noChangeShapeType="1"/>
              </p:cNvSpPr>
              <p:nvPr/>
            </p:nvSpPr>
            <p:spPr bwMode="auto">
              <a:xfrm>
                <a:off x="901" y="291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97" name="Freeform 462"/>
              <p:cNvSpPr>
                <a:spLocks/>
              </p:cNvSpPr>
              <p:nvPr/>
            </p:nvSpPr>
            <p:spPr bwMode="auto">
              <a:xfrm>
                <a:off x="901" y="290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7 h 7"/>
                  <a:gd name="T4" fmla="*/ 7 w 7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7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98" name="Line 463"/>
              <p:cNvSpPr>
                <a:spLocks noChangeShapeType="1"/>
              </p:cNvSpPr>
              <p:nvPr/>
            </p:nvSpPr>
            <p:spPr bwMode="auto">
              <a:xfrm flipV="1">
                <a:off x="908" y="290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99" name="Line 464"/>
              <p:cNvSpPr>
                <a:spLocks noChangeShapeType="1"/>
              </p:cNvSpPr>
              <p:nvPr/>
            </p:nvSpPr>
            <p:spPr bwMode="auto">
              <a:xfrm flipV="1">
                <a:off x="908" y="289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00" name="Line 465"/>
              <p:cNvSpPr>
                <a:spLocks noChangeShapeType="1"/>
              </p:cNvSpPr>
              <p:nvPr/>
            </p:nvSpPr>
            <p:spPr bwMode="auto">
              <a:xfrm flipV="1">
                <a:off x="908" y="288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01" name="Line 466"/>
              <p:cNvSpPr>
                <a:spLocks noChangeShapeType="1"/>
              </p:cNvSpPr>
              <p:nvPr/>
            </p:nvSpPr>
            <p:spPr bwMode="auto">
              <a:xfrm flipV="1">
                <a:off x="908" y="288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02" name="Line 467"/>
              <p:cNvSpPr>
                <a:spLocks noChangeShapeType="1"/>
              </p:cNvSpPr>
              <p:nvPr/>
            </p:nvSpPr>
            <p:spPr bwMode="auto">
              <a:xfrm flipV="1">
                <a:off x="908" y="287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03" name="Line 468"/>
              <p:cNvSpPr>
                <a:spLocks noChangeShapeType="1"/>
              </p:cNvSpPr>
              <p:nvPr/>
            </p:nvSpPr>
            <p:spPr bwMode="auto">
              <a:xfrm flipV="1">
                <a:off x="908" y="286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04" name="Line 469"/>
              <p:cNvSpPr>
                <a:spLocks noChangeShapeType="1"/>
              </p:cNvSpPr>
              <p:nvPr/>
            </p:nvSpPr>
            <p:spPr bwMode="auto">
              <a:xfrm flipV="1">
                <a:off x="908" y="286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05" name="Line 470"/>
              <p:cNvSpPr>
                <a:spLocks noChangeShapeType="1"/>
              </p:cNvSpPr>
              <p:nvPr/>
            </p:nvSpPr>
            <p:spPr bwMode="auto">
              <a:xfrm>
                <a:off x="908" y="286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06" name="Line 471"/>
              <p:cNvSpPr>
                <a:spLocks noChangeShapeType="1"/>
              </p:cNvSpPr>
              <p:nvPr/>
            </p:nvSpPr>
            <p:spPr bwMode="auto">
              <a:xfrm flipV="1">
                <a:off x="908" y="285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07" name="Line 472"/>
              <p:cNvSpPr>
                <a:spLocks noChangeShapeType="1"/>
              </p:cNvSpPr>
              <p:nvPr/>
            </p:nvSpPr>
            <p:spPr bwMode="auto">
              <a:xfrm flipV="1">
                <a:off x="908" y="284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08" name="Line 473"/>
              <p:cNvSpPr>
                <a:spLocks noChangeShapeType="1"/>
              </p:cNvSpPr>
              <p:nvPr/>
            </p:nvSpPr>
            <p:spPr bwMode="auto">
              <a:xfrm flipV="1">
                <a:off x="908" y="284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09" name="Freeform 474"/>
              <p:cNvSpPr>
                <a:spLocks/>
              </p:cNvSpPr>
              <p:nvPr/>
            </p:nvSpPr>
            <p:spPr bwMode="auto">
              <a:xfrm>
                <a:off x="908" y="2836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0 h 7"/>
                  <a:gd name="T4" fmla="*/ 6 w 6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10" name="Line 475"/>
              <p:cNvSpPr>
                <a:spLocks noChangeShapeType="1"/>
              </p:cNvSpPr>
              <p:nvPr/>
            </p:nvSpPr>
            <p:spPr bwMode="auto">
              <a:xfrm flipV="1">
                <a:off x="914" y="282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11" name="Line 476"/>
              <p:cNvSpPr>
                <a:spLocks noChangeShapeType="1"/>
              </p:cNvSpPr>
              <p:nvPr/>
            </p:nvSpPr>
            <p:spPr bwMode="auto">
              <a:xfrm flipV="1">
                <a:off x="914" y="282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12" name="Line 477"/>
              <p:cNvSpPr>
                <a:spLocks noChangeShapeType="1"/>
              </p:cNvSpPr>
              <p:nvPr/>
            </p:nvSpPr>
            <p:spPr bwMode="auto">
              <a:xfrm>
                <a:off x="914" y="282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13" name="Line 478"/>
              <p:cNvSpPr>
                <a:spLocks noChangeShapeType="1"/>
              </p:cNvSpPr>
              <p:nvPr/>
            </p:nvSpPr>
            <p:spPr bwMode="auto">
              <a:xfrm flipV="1">
                <a:off x="914" y="281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14" name="Line 479"/>
              <p:cNvSpPr>
                <a:spLocks noChangeShapeType="1"/>
              </p:cNvSpPr>
              <p:nvPr/>
            </p:nvSpPr>
            <p:spPr bwMode="auto">
              <a:xfrm flipV="1">
                <a:off x="914" y="280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15" name="Line 480"/>
              <p:cNvSpPr>
                <a:spLocks noChangeShapeType="1"/>
              </p:cNvSpPr>
              <p:nvPr/>
            </p:nvSpPr>
            <p:spPr bwMode="auto">
              <a:xfrm flipV="1">
                <a:off x="914" y="280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16" name="Line 481"/>
              <p:cNvSpPr>
                <a:spLocks noChangeShapeType="1"/>
              </p:cNvSpPr>
              <p:nvPr/>
            </p:nvSpPr>
            <p:spPr bwMode="auto">
              <a:xfrm flipV="1">
                <a:off x="914" y="279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17" name="Line 482"/>
              <p:cNvSpPr>
                <a:spLocks noChangeShapeType="1"/>
              </p:cNvSpPr>
              <p:nvPr/>
            </p:nvSpPr>
            <p:spPr bwMode="auto">
              <a:xfrm flipV="1">
                <a:off x="914" y="278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18" name="Line 483"/>
              <p:cNvSpPr>
                <a:spLocks noChangeShapeType="1"/>
              </p:cNvSpPr>
              <p:nvPr/>
            </p:nvSpPr>
            <p:spPr bwMode="auto">
              <a:xfrm flipV="1">
                <a:off x="914" y="278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19" name="Line 484"/>
              <p:cNvSpPr>
                <a:spLocks noChangeShapeType="1"/>
              </p:cNvSpPr>
              <p:nvPr/>
            </p:nvSpPr>
            <p:spPr bwMode="auto">
              <a:xfrm>
                <a:off x="914" y="278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20" name="Freeform 485"/>
              <p:cNvSpPr>
                <a:spLocks/>
              </p:cNvSpPr>
              <p:nvPr/>
            </p:nvSpPr>
            <p:spPr bwMode="auto">
              <a:xfrm>
                <a:off x="914" y="2776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7 h 7"/>
                  <a:gd name="T4" fmla="*/ 7 w 7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7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21" name="Line 486"/>
              <p:cNvSpPr>
                <a:spLocks noChangeShapeType="1"/>
              </p:cNvSpPr>
              <p:nvPr/>
            </p:nvSpPr>
            <p:spPr bwMode="auto">
              <a:xfrm flipV="1">
                <a:off x="921" y="276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22" name="Line 487"/>
              <p:cNvSpPr>
                <a:spLocks noChangeShapeType="1"/>
              </p:cNvSpPr>
              <p:nvPr/>
            </p:nvSpPr>
            <p:spPr bwMode="auto">
              <a:xfrm flipV="1">
                <a:off x="921" y="276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23" name="Line 488"/>
              <p:cNvSpPr>
                <a:spLocks noChangeShapeType="1"/>
              </p:cNvSpPr>
              <p:nvPr/>
            </p:nvSpPr>
            <p:spPr bwMode="auto">
              <a:xfrm flipV="1">
                <a:off x="921" y="275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24" name="Line 489"/>
              <p:cNvSpPr>
                <a:spLocks noChangeShapeType="1"/>
              </p:cNvSpPr>
              <p:nvPr/>
            </p:nvSpPr>
            <p:spPr bwMode="auto">
              <a:xfrm flipV="1">
                <a:off x="921" y="274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25" name="Line 490"/>
              <p:cNvSpPr>
                <a:spLocks noChangeShapeType="1"/>
              </p:cNvSpPr>
              <p:nvPr/>
            </p:nvSpPr>
            <p:spPr bwMode="auto">
              <a:xfrm flipV="1">
                <a:off x="921" y="274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26" name="Line 491"/>
              <p:cNvSpPr>
                <a:spLocks noChangeShapeType="1"/>
              </p:cNvSpPr>
              <p:nvPr/>
            </p:nvSpPr>
            <p:spPr bwMode="auto">
              <a:xfrm flipV="1">
                <a:off x="921" y="273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27" name="Line 492"/>
              <p:cNvSpPr>
                <a:spLocks noChangeShapeType="1"/>
              </p:cNvSpPr>
              <p:nvPr/>
            </p:nvSpPr>
            <p:spPr bwMode="auto">
              <a:xfrm>
                <a:off x="921" y="273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28" name="Line 493"/>
              <p:cNvSpPr>
                <a:spLocks noChangeShapeType="1"/>
              </p:cNvSpPr>
              <p:nvPr/>
            </p:nvSpPr>
            <p:spPr bwMode="auto">
              <a:xfrm flipV="1">
                <a:off x="921" y="272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29" name="Line 494"/>
              <p:cNvSpPr>
                <a:spLocks noChangeShapeType="1"/>
              </p:cNvSpPr>
              <p:nvPr/>
            </p:nvSpPr>
            <p:spPr bwMode="auto">
              <a:xfrm flipV="1">
                <a:off x="921" y="272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30" name="Line 495"/>
              <p:cNvSpPr>
                <a:spLocks noChangeShapeType="1"/>
              </p:cNvSpPr>
              <p:nvPr/>
            </p:nvSpPr>
            <p:spPr bwMode="auto">
              <a:xfrm flipV="1">
                <a:off x="921" y="271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31" name="Freeform 496"/>
              <p:cNvSpPr>
                <a:spLocks/>
              </p:cNvSpPr>
              <p:nvPr/>
            </p:nvSpPr>
            <p:spPr bwMode="auto">
              <a:xfrm>
                <a:off x="921" y="2709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0 h 7"/>
                  <a:gd name="T4" fmla="*/ 6 w 6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32" name="Line 497"/>
              <p:cNvSpPr>
                <a:spLocks noChangeShapeType="1"/>
              </p:cNvSpPr>
              <p:nvPr/>
            </p:nvSpPr>
            <p:spPr bwMode="auto">
              <a:xfrm flipV="1">
                <a:off x="927" y="270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33" name="Line 498"/>
              <p:cNvSpPr>
                <a:spLocks noChangeShapeType="1"/>
              </p:cNvSpPr>
              <p:nvPr/>
            </p:nvSpPr>
            <p:spPr bwMode="auto">
              <a:xfrm flipV="1">
                <a:off x="927" y="269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34" name="Line 499"/>
              <p:cNvSpPr>
                <a:spLocks noChangeShapeType="1"/>
              </p:cNvSpPr>
              <p:nvPr/>
            </p:nvSpPr>
            <p:spPr bwMode="auto">
              <a:xfrm flipV="1">
                <a:off x="927" y="268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35" name="Line 500"/>
              <p:cNvSpPr>
                <a:spLocks noChangeShapeType="1"/>
              </p:cNvSpPr>
              <p:nvPr/>
            </p:nvSpPr>
            <p:spPr bwMode="auto">
              <a:xfrm flipV="1">
                <a:off x="927" y="268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36" name="Line 501"/>
              <p:cNvSpPr>
                <a:spLocks noChangeShapeType="1"/>
              </p:cNvSpPr>
              <p:nvPr/>
            </p:nvSpPr>
            <p:spPr bwMode="auto">
              <a:xfrm>
                <a:off x="927" y="268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37" name="Line 502"/>
              <p:cNvSpPr>
                <a:spLocks noChangeShapeType="1"/>
              </p:cNvSpPr>
              <p:nvPr/>
            </p:nvSpPr>
            <p:spPr bwMode="auto">
              <a:xfrm flipV="1">
                <a:off x="927" y="267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38" name="Line 503"/>
              <p:cNvSpPr>
                <a:spLocks noChangeShapeType="1"/>
              </p:cNvSpPr>
              <p:nvPr/>
            </p:nvSpPr>
            <p:spPr bwMode="auto">
              <a:xfrm flipV="1">
                <a:off x="927" y="266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1273" name="Group 705"/>
            <p:cNvGrpSpPr>
              <a:grpSpLocks/>
            </p:cNvGrpSpPr>
            <p:nvPr/>
          </p:nvGrpSpPr>
          <p:grpSpPr bwMode="auto">
            <a:xfrm>
              <a:off x="927" y="1697"/>
              <a:ext cx="208" cy="972"/>
              <a:chOff x="927" y="1697"/>
              <a:chExt cx="208" cy="972"/>
            </a:xfrm>
          </p:grpSpPr>
          <p:sp>
            <p:nvSpPr>
              <p:cNvPr id="12039" name="Line 505"/>
              <p:cNvSpPr>
                <a:spLocks noChangeShapeType="1"/>
              </p:cNvSpPr>
              <p:nvPr/>
            </p:nvSpPr>
            <p:spPr bwMode="auto">
              <a:xfrm flipV="1">
                <a:off x="927" y="266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40" name="Line 506"/>
              <p:cNvSpPr>
                <a:spLocks noChangeShapeType="1"/>
              </p:cNvSpPr>
              <p:nvPr/>
            </p:nvSpPr>
            <p:spPr bwMode="auto">
              <a:xfrm flipV="1">
                <a:off x="927" y="265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41" name="Line 507"/>
              <p:cNvSpPr>
                <a:spLocks noChangeShapeType="1"/>
              </p:cNvSpPr>
              <p:nvPr/>
            </p:nvSpPr>
            <p:spPr bwMode="auto">
              <a:xfrm flipV="1">
                <a:off x="927" y="264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42" name="Freeform 508"/>
              <p:cNvSpPr>
                <a:spLocks/>
              </p:cNvSpPr>
              <p:nvPr/>
            </p:nvSpPr>
            <p:spPr bwMode="auto">
              <a:xfrm>
                <a:off x="927" y="2643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0 h 6"/>
                  <a:gd name="T4" fmla="*/ 7 w 7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43" name="Line 509"/>
              <p:cNvSpPr>
                <a:spLocks noChangeShapeType="1"/>
              </p:cNvSpPr>
              <p:nvPr/>
            </p:nvSpPr>
            <p:spPr bwMode="auto">
              <a:xfrm flipV="1">
                <a:off x="934" y="263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44" name="Line 510"/>
              <p:cNvSpPr>
                <a:spLocks noChangeShapeType="1"/>
              </p:cNvSpPr>
              <p:nvPr/>
            </p:nvSpPr>
            <p:spPr bwMode="auto">
              <a:xfrm>
                <a:off x="934" y="263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45" name="Line 511"/>
              <p:cNvSpPr>
                <a:spLocks noChangeShapeType="1"/>
              </p:cNvSpPr>
              <p:nvPr/>
            </p:nvSpPr>
            <p:spPr bwMode="auto">
              <a:xfrm flipV="1">
                <a:off x="934" y="262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46" name="Line 512"/>
              <p:cNvSpPr>
                <a:spLocks noChangeShapeType="1"/>
              </p:cNvSpPr>
              <p:nvPr/>
            </p:nvSpPr>
            <p:spPr bwMode="auto">
              <a:xfrm flipV="1">
                <a:off x="934" y="262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47" name="Line 513"/>
              <p:cNvSpPr>
                <a:spLocks noChangeShapeType="1"/>
              </p:cNvSpPr>
              <p:nvPr/>
            </p:nvSpPr>
            <p:spPr bwMode="auto">
              <a:xfrm flipV="1">
                <a:off x="934" y="261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48" name="Line 514"/>
              <p:cNvSpPr>
                <a:spLocks noChangeShapeType="1"/>
              </p:cNvSpPr>
              <p:nvPr/>
            </p:nvSpPr>
            <p:spPr bwMode="auto">
              <a:xfrm flipV="1">
                <a:off x="934" y="260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49" name="Line 515"/>
              <p:cNvSpPr>
                <a:spLocks noChangeShapeType="1"/>
              </p:cNvSpPr>
              <p:nvPr/>
            </p:nvSpPr>
            <p:spPr bwMode="auto">
              <a:xfrm flipV="1">
                <a:off x="934" y="260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50" name="Line 516"/>
              <p:cNvSpPr>
                <a:spLocks noChangeShapeType="1"/>
              </p:cNvSpPr>
              <p:nvPr/>
            </p:nvSpPr>
            <p:spPr bwMode="auto">
              <a:xfrm flipV="1">
                <a:off x="934" y="259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51" name="Line 517"/>
              <p:cNvSpPr>
                <a:spLocks noChangeShapeType="1"/>
              </p:cNvSpPr>
              <p:nvPr/>
            </p:nvSpPr>
            <p:spPr bwMode="auto">
              <a:xfrm>
                <a:off x="934" y="259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52" name="Freeform 518"/>
              <p:cNvSpPr>
                <a:spLocks/>
              </p:cNvSpPr>
              <p:nvPr/>
            </p:nvSpPr>
            <p:spPr bwMode="auto">
              <a:xfrm>
                <a:off x="934" y="2589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53" name="Line 519"/>
              <p:cNvSpPr>
                <a:spLocks noChangeShapeType="1"/>
              </p:cNvSpPr>
              <p:nvPr/>
            </p:nvSpPr>
            <p:spPr bwMode="auto">
              <a:xfrm flipV="1">
                <a:off x="940" y="258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54" name="Line 520"/>
              <p:cNvSpPr>
                <a:spLocks noChangeShapeType="1"/>
              </p:cNvSpPr>
              <p:nvPr/>
            </p:nvSpPr>
            <p:spPr bwMode="auto">
              <a:xfrm flipV="1">
                <a:off x="940" y="257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55" name="Line 521"/>
              <p:cNvSpPr>
                <a:spLocks noChangeShapeType="1"/>
              </p:cNvSpPr>
              <p:nvPr/>
            </p:nvSpPr>
            <p:spPr bwMode="auto">
              <a:xfrm flipV="1">
                <a:off x="940" y="256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56" name="Line 522"/>
              <p:cNvSpPr>
                <a:spLocks noChangeShapeType="1"/>
              </p:cNvSpPr>
              <p:nvPr/>
            </p:nvSpPr>
            <p:spPr bwMode="auto">
              <a:xfrm flipV="1">
                <a:off x="940" y="256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57" name="Line 523"/>
              <p:cNvSpPr>
                <a:spLocks noChangeShapeType="1"/>
              </p:cNvSpPr>
              <p:nvPr/>
            </p:nvSpPr>
            <p:spPr bwMode="auto">
              <a:xfrm>
                <a:off x="940" y="256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58" name="Line 524"/>
              <p:cNvSpPr>
                <a:spLocks noChangeShapeType="1"/>
              </p:cNvSpPr>
              <p:nvPr/>
            </p:nvSpPr>
            <p:spPr bwMode="auto">
              <a:xfrm flipV="1">
                <a:off x="940" y="255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59" name="Line 525"/>
              <p:cNvSpPr>
                <a:spLocks noChangeShapeType="1"/>
              </p:cNvSpPr>
              <p:nvPr/>
            </p:nvSpPr>
            <p:spPr bwMode="auto">
              <a:xfrm flipV="1">
                <a:off x="940" y="254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60" name="Line 526"/>
              <p:cNvSpPr>
                <a:spLocks noChangeShapeType="1"/>
              </p:cNvSpPr>
              <p:nvPr/>
            </p:nvSpPr>
            <p:spPr bwMode="auto">
              <a:xfrm flipV="1">
                <a:off x="940" y="2543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61" name="Line 527"/>
              <p:cNvSpPr>
                <a:spLocks noChangeShapeType="1"/>
              </p:cNvSpPr>
              <p:nvPr/>
            </p:nvSpPr>
            <p:spPr bwMode="auto">
              <a:xfrm flipV="1">
                <a:off x="940" y="253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62" name="Line 528"/>
              <p:cNvSpPr>
                <a:spLocks noChangeShapeType="1"/>
              </p:cNvSpPr>
              <p:nvPr/>
            </p:nvSpPr>
            <p:spPr bwMode="auto">
              <a:xfrm flipV="1">
                <a:off x="940" y="252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63" name="Freeform 529"/>
              <p:cNvSpPr>
                <a:spLocks/>
              </p:cNvSpPr>
              <p:nvPr/>
            </p:nvSpPr>
            <p:spPr bwMode="auto">
              <a:xfrm>
                <a:off x="940" y="2523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0 h 6"/>
                  <a:gd name="T4" fmla="*/ 7 w 7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64" name="Line 530"/>
              <p:cNvSpPr>
                <a:spLocks noChangeShapeType="1"/>
              </p:cNvSpPr>
              <p:nvPr/>
            </p:nvSpPr>
            <p:spPr bwMode="auto">
              <a:xfrm flipV="1">
                <a:off x="947" y="251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65" name="Line 531"/>
              <p:cNvSpPr>
                <a:spLocks noChangeShapeType="1"/>
              </p:cNvSpPr>
              <p:nvPr/>
            </p:nvSpPr>
            <p:spPr bwMode="auto">
              <a:xfrm flipV="1">
                <a:off x="947" y="2510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66" name="Line 532"/>
              <p:cNvSpPr>
                <a:spLocks noChangeShapeType="1"/>
              </p:cNvSpPr>
              <p:nvPr/>
            </p:nvSpPr>
            <p:spPr bwMode="auto">
              <a:xfrm>
                <a:off x="947" y="251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67" name="Line 533"/>
              <p:cNvSpPr>
                <a:spLocks noChangeShapeType="1"/>
              </p:cNvSpPr>
              <p:nvPr/>
            </p:nvSpPr>
            <p:spPr bwMode="auto">
              <a:xfrm flipV="1">
                <a:off x="947" y="2503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68" name="Line 534"/>
              <p:cNvSpPr>
                <a:spLocks noChangeShapeType="1"/>
              </p:cNvSpPr>
              <p:nvPr/>
            </p:nvSpPr>
            <p:spPr bwMode="auto">
              <a:xfrm flipV="1">
                <a:off x="947" y="249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69" name="Line 535"/>
              <p:cNvSpPr>
                <a:spLocks noChangeShapeType="1"/>
              </p:cNvSpPr>
              <p:nvPr/>
            </p:nvSpPr>
            <p:spPr bwMode="auto">
              <a:xfrm flipV="1">
                <a:off x="947" y="2490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0" name="Line 536"/>
              <p:cNvSpPr>
                <a:spLocks noChangeShapeType="1"/>
              </p:cNvSpPr>
              <p:nvPr/>
            </p:nvSpPr>
            <p:spPr bwMode="auto">
              <a:xfrm flipV="1">
                <a:off x="947" y="2483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1" name="Line 537"/>
              <p:cNvSpPr>
                <a:spLocks noChangeShapeType="1"/>
              </p:cNvSpPr>
              <p:nvPr/>
            </p:nvSpPr>
            <p:spPr bwMode="auto">
              <a:xfrm flipV="1">
                <a:off x="947" y="247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2" name="Line 538"/>
              <p:cNvSpPr>
                <a:spLocks noChangeShapeType="1"/>
              </p:cNvSpPr>
              <p:nvPr/>
            </p:nvSpPr>
            <p:spPr bwMode="auto">
              <a:xfrm flipV="1">
                <a:off x="947" y="2470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3" name="Freeform 539"/>
              <p:cNvSpPr>
                <a:spLocks/>
              </p:cNvSpPr>
              <p:nvPr/>
            </p:nvSpPr>
            <p:spPr bwMode="auto">
              <a:xfrm>
                <a:off x="947" y="2463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0 h 7"/>
                  <a:gd name="T4" fmla="*/ 6 w 6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4" name="Line 540"/>
              <p:cNvSpPr>
                <a:spLocks noChangeShapeType="1"/>
              </p:cNvSpPr>
              <p:nvPr/>
            </p:nvSpPr>
            <p:spPr bwMode="auto">
              <a:xfrm flipV="1">
                <a:off x="953" y="245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5" name="Line 541"/>
              <p:cNvSpPr>
                <a:spLocks noChangeShapeType="1"/>
              </p:cNvSpPr>
              <p:nvPr/>
            </p:nvSpPr>
            <p:spPr bwMode="auto">
              <a:xfrm>
                <a:off x="953" y="245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6" name="Line 542"/>
              <p:cNvSpPr>
                <a:spLocks noChangeShapeType="1"/>
              </p:cNvSpPr>
              <p:nvPr/>
            </p:nvSpPr>
            <p:spPr bwMode="auto">
              <a:xfrm flipV="1">
                <a:off x="953" y="2450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7" name="Line 543"/>
              <p:cNvSpPr>
                <a:spLocks noChangeShapeType="1"/>
              </p:cNvSpPr>
              <p:nvPr/>
            </p:nvSpPr>
            <p:spPr bwMode="auto">
              <a:xfrm flipV="1">
                <a:off x="953" y="2443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8" name="Line 544"/>
              <p:cNvSpPr>
                <a:spLocks noChangeShapeType="1"/>
              </p:cNvSpPr>
              <p:nvPr/>
            </p:nvSpPr>
            <p:spPr bwMode="auto">
              <a:xfrm flipV="1">
                <a:off x="953" y="243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79" name="Line 545"/>
              <p:cNvSpPr>
                <a:spLocks noChangeShapeType="1"/>
              </p:cNvSpPr>
              <p:nvPr/>
            </p:nvSpPr>
            <p:spPr bwMode="auto">
              <a:xfrm flipV="1">
                <a:off x="953" y="2430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80" name="Line 546"/>
              <p:cNvSpPr>
                <a:spLocks noChangeShapeType="1"/>
              </p:cNvSpPr>
              <p:nvPr/>
            </p:nvSpPr>
            <p:spPr bwMode="auto">
              <a:xfrm flipV="1">
                <a:off x="953" y="2423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81" name="Line 547"/>
              <p:cNvSpPr>
                <a:spLocks noChangeShapeType="1"/>
              </p:cNvSpPr>
              <p:nvPr/>
            </p:nvSpPr>
            <p:spPr bwMode="auto">
              <a:xfrm>
                <a:off x="953" y="242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82" name="Freeform 548"/>
              <p:cNvSpPr>
                <a:spLocks/>
              </p:cNvSpPr>
              <p:nvPr/>
            </p:nvSpPr>
            <p:spPr bwMode="auto">
              <a:xfrm>
                <a:off x="953" y="2410"/>
                <a:ext cx="0" cy="13"/>
              </a:xfrm>
              <a:custGeom>
                <a:avLst/>
                <a:gdLst>
                  <a:gd name="T0" fmla="*/ 13 h 13"/>
                  <a:gd name="T1" fmla="*/ 6 h 13"/>
                  <a:gd name="T2" fmla="*/ 0 h 13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3">
                    <a:moveTo>
                      <a:pt x="0" y="13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83" name="Freeform 549"/>
              <p:cNvSpPr>
                <a:spLocks/>
              </p:cNvSpPr>
              <p:nvPr/>
            </p:nvSpPr>
            <p:spPr bwMode="auto">
              <a:xfrm>
                <a:off x="953" y="2410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84" name="Line 550"/>
              <p:cNvSpPr>
                <a:spLocks noChangeShapeType="1"/>
              </p:cNvSpPr>
              <p:nvPr/>
            </p:nvSpPr>
            <p:spPr bwMode="auto">
              <a:xfrm flipV="1">
                <a:off x="960" y="2403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85" name="Line 551"/>
              <p:cNvSpPr>
                <a:spLocks noChangeShapeType="1"/>
              </p:cNvSpPr>
              <p:nvPr/>
            </p:nvSpPr>
            <p:spPr bwMode="auto">
              <a:xfrm flipV="1">
                <a:off x="960" y="239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86" name="Line 552"/>
              <p:cNvSpPr>
                <a:spLocks noChangeShapeType="1"/>
              </p:cNvSpPr>
              <p:nvPr/>
            </p:nvSpPr>
            <p:spPr bwMode="auto">
              <a:xfrm flipV="1">
                <a:off x="960" y="2390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87" name="Line 553"/>
              <p:cNvSpPr>
                <a:spLocks noChangeShapeType="1"/>
              </p:cNvSpPr>
              <p:nvPr/>
            </p:nvSpPr>
            <p:spPr bwMode="auto">
              <a:xfrm flipV="1">
                <a:off x="960" y="2383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88" name="Line 554"/>
              <p:cNvSpPr>
                <a:spLocks noChangeShapeType="1"/>
              </p:cNvSpPr>
              <p:nvPr/>
            </p:nvSpPr>
            <p:spPr bwMode="auto">
              <a:xfrm flipV="1">
                <a:off x="960" y="237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89" name="Line 555"/>
              <p:cNvSpPr>
                <a:spLocks noChangeShapeType="1"/>
              </p:cNvSpPr>
              <p:nvPr/>
            </p:nvSpPr>
            <p:spPr bwMode="auto">
              <a:xfrm>
                <a:off x="960" y="237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90" name="Line 556"/>
              <p:cNvSpPr>
                <a:spLocks noChangeShapeType="1"/>
              </p:cNvSpPr>
              <p:nvPr/>
            </p:nvSpPr>
            <p:spPr bwMode="auto">
              <a:xfrm flipV="1">
                <a:off x="960" y="2370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91" name="Line 557"/>
              <p:cNvSpPr>
                <a:spLocks noChangeShapeType="1"/>
              </p:cNvSpPr>
              <p:nvPr/>
            </p:nvSpPr>
            <p:spPr bwMode="auto">
              <a:xfrm flipV="1">
                <a:off x="960" y="2363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92" name="Freeform 558"/>
              <p:cNvSpPr>
                <a:spLocks/>
              </p:cNvSpPr>
              <p:nvPr/>
            </p:nvSpPr>
            <p:spPr bwMode="auto">
              <a:xfrm>
                <a:off x="960" y="2356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0 h 7"/>
                  <a:gd name="T4" fmla="*/ 6 w 6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93" name="Line 559"/>
              <p:cNvSpPr>
                <a:spLocks noChangeShapeType="1"/>
              </p:cNvSpPr>
              <p:nvPr/>
            </p:nvSpPr>
            <p:spPr bwMode="auto">
              <a:xfrm flipV="1">
                <a:off x="966" y="2350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94" name="Line 560"/>
              <p:cNvSpPr>
                <a:spLocks noChangeShapeType="1"/>
              </p:cNvSpPr>
              <p:nvPr/>
            </p:nvSpPr>
            <p:spPr bwMode="auto">
              <a:xfrm flipV="1">
                <a:off x="966" y="2343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95" name="Line 561"/>
              <p:cNvSpPr>
                <a:spLocks noChangeShapeType="1"/>
              </p:cNvSpPr>
              <p:nvPr/>
            </p:nvSpPr>
            <p:spPr bwMode="auto">
              <a:xfrm flipV="1">
                <a:off x="966" y="233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96" name="Line 562"/>
              <p:cNvSpPr>
                <a:spLocks noChangeShapeType="1"/>
              </p:cNvSpPr>
              <p:nvPr/>
            </p:nvSpPr>
            <p:spPr bwMode="auto">
              <a:xfrm>
                <a:off x="966" y="233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97" name="Freeform 563"/>
              <p:cNvSpPr>
                <a:spLocks/>
              </p:cNvSpPr>
              <p:nvPr/>
            </p:nvSpPr>
            <p:spPr bwMode="auto">
              <a:xfrm>
                <a:off x="966" y="2323"/>
                <a:ext cx="0" cy="13"/>
              </a:xfrm>
              <a:custGeom>
                <a:avLst/>
                <a:gdLst>
                  <a:gd name="T0" fmla="*/ 13 h 13"/>
                  <a:gd name="T1" fmla="*/ 7 h 13"/>
                  <a:gd name="T2" fmla="*/ 0 h 13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3">
                    <a:moveTo>
                      <a:pt x="0" y="13"/>
                    </a:move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98" name="Line 564"/>
              <p:cNvSpPr>
                <a:spLocks noChangeShapeType="1"/>
              </p:cNvSpPr>
              <p:nvPr/>
            </p:nvSpPr>
            <p:spPr bwMode="auto">
              <a:xfrm>
                <a:off x="966" y="232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99" name="Freeform 565"/>
              <p:cNvSpPr>
                <a:spLocks/>
              </p:cNvSpPr>
              <p:nvPr/>
            </p:nvSpPr>
            <p:spPr bwMode="auto">
              <a:xfrm>
                <a:off x="966" y="2316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7 h 7"/>
                  <a:gd name="T4" fmla="*/ 7 w 7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7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00" name="Line 566"/>
              <p:cNvSpPr>
                <a:spLocks noChangeShapeType="1"/>
              </p:cNvSpPr>
              <p:nvPr/>
            </p:nvSpPr>
            <p:spPr bwMode="auto">
              <a:xfrm flipV="1">
                <a:off x="973" y="2310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01" name="Line 567"/>
              <p:cNvSpPr>
                <a:spLocks noChangeShapeType="1"/>
              </p:cNvSpPr>
              <p:nvPr/>
            </p:nvSpPr>
            <p:spPr bwMode="auto">
              <a:xfrm flipV="1">
                <a:off x="973" y="2303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02" name="Line 568"/>
              <p:cNvSpPr>
                <a:spLocks noChangeShapeType="1"/>
              </p:cNvSpPr>
              <p:nvPr/>
            </p:nvSpPr>
            <p:spPr bwMode="auto">
              <a:xfrm flipV="1">
                <a:off x="973" y="229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03" name="Line 569"/>
              <p:cNvSpPr>
                <a:spLocks noChangeShapeType="1"/>
              </p:cNvSpPr>
              <p:nvPr/>
            </p:nvSpPr>
            <p:spPr bwMode="auto">
              <a:xfrm flipV="1">
                <a:off x="973" y="2290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04" name="Line 570"/>
              <p:cNvSpPr>
                <a:spLocks noChangeShapeType="1"/>
              </p:cNvSpPr>
              <p:nvPr/>
            </p:nvSpPr>
            <p:spPr bwMode="auto">
              <a:xfrm flipV="1">
                <a:off x="973" y="2283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05" name="Freeform 571"/>
              <p:cNvSpPr>
                <a:spLocks/>
              </p:cNvSpPr>
              <p:nvPr/>
            </p:nvSpPr>
            <p:spPr bwMode="auto">
              <a:xfrm>
                <a:off x="973" y="2283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06" name="Line 572"/>
              <p:cNvSpPr>
                <a:spLocks noChangeShapeType="1"/>
              </p:cNvSpPr>
              <p:nvPr/>
            </p:nvSpPr>
            <p:spPr bwMode="auto">
              <a:xfrm flipV="1">
                <a:off x="979" y="227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07" name="Line 573"/>
              <p:cNvSpPr>
                <a:spLocks noChangeShapeType="1"/>
              </p:cNvSpPr>
              <p:nvPr/>
            </p:nvSpPr>
            <p:spPr bwMode="auto">
              <a:xfrm flipV="1">
                <a:off x="979" y="2270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08" name="Line 574"/>
              <p:cNvSpPr>
                <a:spLocks noChangeShapeType="1"/>
              </p:cNvSpPr>
              <p:nvPr/>
            </p:nvSpPr>
            <p:spPr bwMode="auto">
              <a:xfrm flipV="1">
                <a:off x="979" y="2263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09" name="Line 575"/>
              <p:cNvSpPr>
                <a:spLocks noChangeShapeType="1"/>
              </p:cNvSpPr>
              <p:nvPr/>
            </p:nvSpPr>
            <p:spPr bwMode="auto">
              <a:xfrm flipV="1">
                <a:off x="979" y="225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10" name="Freeform 576"/>
              <p:cNvSpPr>
                <a:spLocks/>
              </p:cNvSpPr>
              <p:nvPr/>
            </p:nvSpPr>
            <p:spPr bwMode="auto">
              <a:xfrm>
                <a:off x="979" y="2250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0 h 6"/>
                  <a:gd name="T4" fmla="*/ 7 w 7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11" name="Line 577"/>
              <p:cNvSpPr>
                <a:spLocks noChangeShapeType="1"/>
              </p:cNvSpPr>
              <p:nvPr/>
            </p:nvSpPr>
            <p:spPr bwMode="auto">
              <a:xfrm flipV="1">
                <a:off x="986" y="2243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12" name="Line 578"/>
              <p:cNvSpPr>
                <a:spLocks noChangeShapeType="1"/>
              </p:cNvSpPr>
              <p:nvPr/>
            </p:nvSpPr>
            <p:spPr bwMode="auto">
              <a:xfrm>
                <a:off x="986" y="224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13" name="Line 579"/>
              <p:cNvSpPr>
                <a:spLocks noChangeShapeType="1"/>
              </p:cNvSpPr>
              <p:nvPr/>
            </p:nvSpPr>
            <p:spPr bwMode="auto">
              <a:xfrm flipV="1">
                <a:off x="986" y="223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14" name="Line 580"/>
              <p:cNvSpPr>
                <a:spLocks noChangeShapeType="1"/>
              </p:cNvSpPr>
              <p:nvPr/>
            </p:nvSpPr>
            <p:spPr bwMode="auto">
              <a:xfrm flipV="1">
                <a:off x="986" y="2230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15" name="Freeform 581"/>
              <p:cNvSpPr>
                <a:spLocks/>
              </p:cNvSpPr>
              <p:nvPr/>
            </p:nvSpPr>
            <p:spPr bwMode="auto">
              <a:xfrm>
                <a:off x="986" y="2223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0 h 7"/>
                  <a:gd name="T4" fmla="*/ 6 w 6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16" name="Line 582"/>
              <p:cNvSpPr>
                <a:spLocks noChangeShapeType="1"/>
              </p:cNvSpPr>
              <p:nvPr/>
            </p:nvSpPr>
            <p:spPr bwMode="auto">
              <a:xfrm flipV="1">
                <a:off x="992" y="221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17" name="Line 583"/>
              <p:cNvSpPr>
                <a:spLocks noChangeShapeType="1"/>
              </p:cNvSpPr>
              <p:nvPr/>
            </p:nvSpPr>
            <p:spPr bwMode="auto">
              <a:xfrm flipV="1">
                <a:off x="992" y="2210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18" name="Line 584"/>
              <p:cNvSpPr>
                <a:spLocks noChangeShapeType="1"/>
              </p:cNvSpPr>
              <p:nvPr/>
            </p:nvSpPr>
            <p:spPr bwMode="auto">
              <a:xfrm flipV="1">
                <a:off x="992" y="2203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19" name="Line 585"/>
              <p:cNvSpPr>
                <a:spLocks noChangeShapeType="1"/>
              </p:cNvSpPr>
              <p:nvPr/>
            </p:nvSpPr>
            <p:spPr bwMode="auto">
              <a:xfrm flipV="1">
                <a:off x="992" y="219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20" name="Freeform 586"/>
              <p:cNvSpPr>
                <a:spLocks/>
              </p:cNvSpPr>
              <p:nvPr/>
            </p:nvSpPr>
            <p:spPr bwMode="auto">
              <a:xfrm>
                <a:off x="992" y="2190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0 h 6"/>
                  <a:gd name="T4" fmla="*/ 7 w 7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21" name="Line 587"/>
              <p:cNvSpPr>
                <a:spLocks noChangeShapeType="1"/>
              </p:cNvSpPr>
              <p:nvPr/>
            </p:nvSpPr>
            <p:spPr bwMode="auto">
              <a:xfrm>
                <a:off x="999" y="219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22" name="Line 588"/>
              <p:cNvSpPr>
                <a:spLocks noChangeShapeType="1"/>
              </p:cNvSpPr>
              <p:nvPr/>
            </p:nvSpPr>
            <p:spPr bwMode="auto">
              <a:xfrm flipV="1">
                <a:off x="999" y="2183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23" name="Line 589"/>
              <p:cNvSpPr>
                <a:spLocks noChangeShapeType="1"/>
              </p:cNvSpPr>
              <p:nvPr/>
            </p:nvSpPr>
            <p:spPr bwMode="auto">
              <a:xfrm flipV="1">
                <a:off x="999" y="217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24" name="Line 590"/>
              <p:cNvSpPr>
                <a:spLocks noChangeShapeType="1"/>
              </p:cNvSpPr>
              <p:nvPr/>
            </p:nvSpPr>
            <p:spPr bwMode="auto">
              <a:xfrm flipV="1">
                <a:off x="999" y="2170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25" name="Freeform 591"/>
              <p:cNvSpPr>
                <a:spLocks/>
              </p:cNvSpPr>
              <p:nvPr/>
            </p:nvSpPr>
            <p:spPr bwMode="auto">
              <a:xfrm>
                <a:off x="999" y="2163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0 h 7"/>
                  <a:gd name="T4" fmla="*/ 6 w 6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26" name="Line 592"/>
              <p:cNvSpPr>
                <a:spLocks noChangeShapeType="1"/>
              </p:cNvSpPr>
              <p:nvPr/>
            </p:nvSpPr>
            <p:spPr bwMode="auto">
              <a:xfrm flipV="1">
                <a:off x="1005" y="215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27" name="Line 593"/>
              <p:cNvSpPr>
                <a:spLocks noChangeShapeType="1"/>
              </p:cNvSpPr>
              <p:nvPr/>
            </p:nvSpPr>
            <p:spPr bwMode="auto">
              <a:xfrm flipV="1">
                <a:off x="1005" y="2150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28" name="Line 594"/>
              <p:cNvSpPr>
                <a:spLocks noChangeShapeType="1"/>
              </p:cNvSpPr>
              <p:nvPr/>
            </p:nvSpPr>
            <p:spPr bwMode="auto">
              <a:xfrm flipV="1">
                <a:off x="1005" y="2143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29" name="Freeform 595"/>
              <p:cNvSpPr>
                <a:spLocks/>
              </p:cNvSpPr>
              <p:nvPr/>
            </p:nvSpPr>
            <p:spPr bwMode="auto">
              <a:xfrm>
                <a:off x="1005" y="2143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30" name="Line 596"/>
              <p:cNvSpPr>
                <a:spLocks noChangeShapeType="1"/>
              </p:cNvSpPr>
              <p:nvPr/>
            </p:nvSpPr>
            <p:spPr bwMode="auto">
              <a:xfrm flipV="1">
                <a:off x="1011" y="213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31" name="Line 597"/>
              <p:cNvSpPr>
                <a:spLocks noChangeShapeType="1"/>
              </p:cNvSpPr>
              <p:nvPr/>
            </p:nvSpPr>
            <p:spPr bwMode="auto">
              <a:xfrm flipV="1">
                <a:off x="1011" y="2130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32" name="Line 598"/>
              <p:cNvSpPr>
                <a:spLocks noChangeShapeType="1"/>
              </p:cNvSpPr>
              <p:nvPr/>
            </p:nvSpPr>
            <p:spPr bwMode="auto">
              <a:xfrm flipV="1">
                <a:off x="1011" y="2123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33" name="Line 599"/>
              <p:cNvSpPr>
                <a:spLocks noChangeShapeType="1"/>
              </p:cNvSpPr>
              <p:nvPr/>
            </p:nvSpPr>
            <p:spPr bwMode="auto">
              <a:xfrm flipV="1">
                <a:off x="1011" y="211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34" name="Freeform 600"/>
              <p:cNvSpPr>
                <a:spLocks/>
              </p:cNvSpPr>
              <p:nvPr/>
            </p:nvSpPr>
            <p:spPr bwMode="auto">
              <a:xfrm>
                <a:off x="1011" y="2110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0 h 6"/>
                  <a:gd name="T4" fmla="*/ 7 w 7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35" name="Line 601"/>
              <p:cNvSpPr>
                <a:spLocks noChangeShapeType="1"/>
              </p:cNvSpPr>
              <p:nvPr/>
            </p:nvSpPr>
            <p:spPr bwMode="auto">
              <a:xfrm flipV="1">
                <a:off x="1018" y="2103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36" name="Line 602"/>
              <p:cNvSpPr>
                <a:spLocks noChangeShapeType="1"/>
              </p:cNvSpPr>
              <p:nvPr/>
            </p:nvSpPr>
            <p:spPr bwMode="auto">
              <a:xfrm flipV="1">
                <a:off x="1018" y="209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37" name="Line 603"/>
              <p:cNvSpPr>
                <a:spLocks noChangeShapeType="1"/>
              </p:cNvSpPr>
              <p:nvPr/>
            </p:nvSpPr>
            <p:spPr bwMode="auto">
              <a:xfrm>
                <a:off x="1018" y="209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38" name="Freeform 604"/>
              <p:cNvSpPr>
                <a:spLocks/>
              </p:cNvSpPr>
              <p:nvPr/>
            </p:nvSpPr>
            <p:spPr bwMode="auto">
              <a:xfrm>
                <a:off x="1018" y="2090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39" name="Line 605"/>
              <p:cNvSpPr>
                <a:spLocks noChangeShapeType="1"/>
              </p:cNvSpPr>
              <p:nvPr/>
            </p:nvSpPr>
            <p:spPr bwMode="auto">
              <a:xfrm flipV="1">
                <a:off x="1024" y="2083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40" name="Line 606"/>
              <p:cNvSpPr>
                <a:spLocks noChangeShapeType="1"/>
              </p:cNvSpPr>
              <p:nvPr/>
            </p:nvSpPr>
            <p:spPr bwMode="auto">
              <a:xfrm flipV="1">
                <a:off x="1024" y="207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41" name="Line 607"/>
              <p:cNvSpPr>
                <a:spLocks noChangeShapeType="1"/>
              </p:cNvSpPr>
              <p:nvPr/>
            </p:nvSpPr>
            <p:spPr bwMode="auto">
              <a:xfrm flipV="1">
                <a:off x="1024" y="2070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42" name="Line 608"/>
              <p:cNvSpPr>
                <a:spLocks noChangeShapeType="1"/>
              </p:cNvSpPr>
              <p:nvPr/>
            </p:nvSpPr>
            <p:spPr bwMode="auto">
              <a:xfrm flipV="1">
                <a:off x="1024" y="2063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43" name="Freeform 609"/>
              <p:cNvSpPr>
                <a:spLocks/>
              </p:cNvSpPr>
              <p:nvPr/>
            </p:nvSpPr>
            <p:spPr bwMode="auto">
              <a:xfrm>
                <a:off x="1024" y="2056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44" name="Line 610"/>
              <p:cNvSpPr>
                <a:spLocks noChangeShapeType="1"/>
              </p:cNvSpPr>
              <p:nvPr/>
            </p:nvSpPr>
            <p:spPr bwMode="auto">
              <a:xfrm flipV="1">
                <a:off x="1031" y="2050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45" name="Line 611"/>
              <p:cNvSpPr>
                <a:spLocks noChangeShapeType="1"/>
              </p:cNvSpPr>
              <p:nvPr/>
            </p:nvSpPr>
            <p:spPr bwMode="auto">
              <a:xfrm>
                <a:off x="1031" y="205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46" name="Line 612"/>
              <p:cNvSpPr>
                <a:spLocks noChangeShapeType="1"/>
              </p:cNvSpPr>
              <p:nvPr/>
            </p:nvSpPr>
            <p:spPr bwMode="auto">
              <a:xfrm flipV="1">
                <a:off x="1031" y="2043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47" name="Freeform 613"/>
              <p:cNvSpPr>
                <a:spLocks/>
              </p:cNvSpPr>
              <p:nvPr/>
            </p:nvSpPr>
            <p:spPr bwMode="auto">
              <a:xfrm>
                <a:off x="1031" y="2036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0 h 7"/>
                  <a:gd name="T4" fmla="*/ 6 w 6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48" name="Line 614"/>
              <p:cNvSpPr>
                <a:spLocks noChangeShapeType="1"/>
              </p:cNvSpPr>
              <p:nvPr/>
            </p:nvSpPr>
            <p:spPr bwMode="auto">
              <a:xfrm flipV="1">
                <a:off x="1037" y="2030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49" name="Line 615"/>
              <p:cNvSpPr>
                <a:spLocks noChangeShapeType="1"/>
              </p:cNvSpPr>
              <p:nvPr/>
            </p:nvSpPr>
            <p:spPr bwMode="auto">
              <a:xfrm flipV="1">
                <a:off x="1037" y="2023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50" name="Line 616"/>
              <p:cNvSpPr>
                <a:spLocks noChangeShapeType="1"/>
              </p:cNvSpPr>
              <p:nvPr/>
            </p:nvSpPr>
            <p:spPr bwMode="auto">
              <a:xfrm flipV="1">
                <a:off x="1037" y="201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51" name="Line 617"/>
              <p:cNvSpPr>
                <a:spLocks noChangeShapeType="1"/>
              </p:cNvSpPr>
              <p:nvPr/>
            </p:nvSpPr>
            <p:spPr bwMode="auto">
              <a:xfrm flipV="1">
                <a:off x="1037" y="2010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52" name="Freeform 618"/>
              <p:cNvSpPr>
                <a:spLocks/>
              </p:cNvSpPr>
              <p:nvPr/>
            </p:nvSpPr>
            <p:spPr bwMode="auto">
              <a:xfrm>
                <a:off x="1037" y="2003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53" name="Line 619"/>
              <p:cNvSpPr>
                <a:spLocks noChangeShapeType="1"/>
              </p:cNvSpPr>
              <p:nvPr/>
            </p:nvSpPr>
            <p:spPr bwMode="auto">
              <a:xfrm flipV="1">
                <a:off x="1044" y="199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54" name="Line 620"/>
              <p:cNvSpPr>
                <a:spLocks noChangeShapeType="1"/>
              </p:cNvSpPr>
              <p:nvPr/>
            </p:nvSpPr>
            <p:spPr bwMode="auto">
              <a:xfrm>
                <a:off x="1044" y="199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55" name="Line 621"/>
              <p:cNvSpPr>
                <a:spLocks noChangeShapeType="1"/>
              </p:cNvSpPr>
              <p:nvPr/>
            </p:nvSpPr>
            <p:spPr bwMode="auto">
              <a:xfrm flipV="1">
                <a:off x="1044" y="1990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56" name="Freeform 622"/>
              <p:cNvSpPr>
                <a:spLocks/>
              </p:cNvSpPr>
              <p:nvPr/>
            </p:nvSpPr>
            <p:spPr bwMode="auto">
              <a:xfrm>
                <a:off x="1044" y="1983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0 h 7"/>
                  <a:gd name="T4" fmla="*/ 6 w 6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57" name="Line 623"/>
              <p:cNvSpPr>
                <a:spLocks noChangeShapeType="1"/>
              </p:cNvSpPr>
              <p:nvPr/>
            </p:nvSpPr>
            <p:spPr bwMode="auto">
              <a:xfrm flipV="1">
                <a:off x="1050" y="197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58" name="Line 624"/>
              <p:cNvSpPr>
                <a:spLocks noChangeShapeType="1"/>
              </p:cNvSpPr>
              <p:nvPr/>
            </p:nvSpPr>
            <p:spPr bwMode="auto">
              <a:xfrm flipV="1">
                <a:off x="1050" y="1970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59" name="Line 625"/>
              <p:cNvSpPr>
                <a:spLocks noChangeShapeType="1"/>
              </p:cNvSpPr>
              <p:nvPr/>
            </p:nvSpPr>
            <p:spPr bwMode="auto">
              <a:xfrm flipV="1">
                <a:off x="1050" y="1963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60" name="Freeform 626"/>
              <p:cNvSpPr>
                <a:spLocks/>
              </p:cNvSpPr>
              <p:nvPr/>
            </p:nvSpPr>
            <p:spPr bwMode="auto">
              <a:xfrm>
                <a:off x="1050" y="1963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61" name="Line 627"/>
              <p:cNvSpPr>
                <a:spLocks noChangeShapeType="1"/>
              </p:cNvSpPr>
              <p:nvPr/>
            </p:nvSpPr>
            <p:spPr bwMode="auto">
              <a:xfrm flipV="1">
                <a:off x="1057" y="1956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62" name="Line 628"/>
              <p:cNvSpPr>
                <a:spLocks noChangeShapeType="1"/>
              </p:cNvSpPr>
              <p:nvPr/>
            </p:nvSpPr>
            <p:spPr bwMode="auto">
              <a:xfrm flipV="1">
                <a:off x="1057" y="1950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63" name="Line 629"/>
              <p:cNvSpPr>
                <a:spLocks noChangeShapeType="1"/>
              </p:cNvSpPr>
              <p:nvPr/>
            </p:nvSpPr>
            <p:spPr bwMode="auto">
              <a:xfrm flipV="1">
                <a:off x="1057" y="1943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64" name="Line 630"/>
              <p:cNvSpPr>
                <a:spLocks noChangeShapeType="1"/>
              </p:cNvSpPr>
              <p:nvPr/>
            </p:nvSpPr>
            <p:spPr bwMode="auto">
              <a:xfrm flipV="1">
                <a:off x="1057" y="1937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65" name="Freeform 631"/>
              <p:cNvSpPr>
                <a:spLocks/>
              </p:cNvSpPr>
              <p:nvPr/>
            </p:nvSpPr>
            <p:spPr bwMode="auto">
              <a:xfrm>
                <a:off x="1057" y="1930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0 h 7"/>
                  <a:gd name="T4" fmla="*/ 6 w 6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66" name="Line 632"/>
              <p:cNvSpPr>
                <a:spLocks noChangeShapeType="1"/>
              </p:cNvSpPr>
              <p:nvPr/>
            </p:nvSpPr>
            <p:spPr bwMode="auto">
              <a:xfrm flipV="1">
                <a:off x="1063" y="1923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67" name="Line 633"/>
              <p:cNvSpPr>
                <a:spLocks noChangeShapeType="1"/>
              </p:cNvSpPr>
              <p:nvPr/>
            </p:nvSpPr>
            <p:spPr bwMode="auto">
              <a:xfrm>
                <a:off x="1063" y="192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68" name="Line 634"/>
              <p:cNvSpPr>
                <a:spLocks noChangeShapeType="1"/>
              </p:cNvSpPr>
              <p:nvPr/>
            </p:nvSpPr>
            <p:spPr bwMode="auto">
              <a:xfrm flipV="1">
                <a:off x="1063" y="1917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69" name="Freeform 635"/>
              <p:cNvSpPr>
                <a:spLocks/>
              </p:cNvSpPr>
              <p:nvPr/>
            </p:nvSpPr>
            <p:spPr bwMode="auto">
              <a:xfrm>
                <a:off x="1063" y="1910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70" name="Line 636"/>
              <p:cNvSpPr>
                <a:spLocks noChangeShapeType="1"/>
              </p:cNvSpPr>
              <p:nvPr/>
            </p:nvSpPr>
            <p:spPr bwMode="auto">
              <a:xfrm flipV="1">
                <a:off x="1070" y="1903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71" name="Line 637"/>
              <p:cNvSpPr>
                <a:spLocks noChangeShapeType="1"/>
              </p:cNvSpPr>
              <p:nvPr/>
            </p:nvSpPr>
            <p:spPr bwMode="auto">
              <a:xfrm flipV="1">
                <a:off x="1070" y="1897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72" name="Line 638"/>
              <p:cNvSpPr>
                <a:spLocks noChangeShapeType="1"/>
              </p:cNvSpPr>
              <p:nvPr/>
            </p:nvSpPr>
            <p:spPr bwMode="auto">
              <a:xfrm flipV="1">
                <a:off x="1070" y="1890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73" name="Freeform 639"/>
              <p:cNvSpPr>
                <a:spLocks/>
              </p:cNvSpPr>
              <p:nvPr/>
            </p:nvSpPr>
            <p:spPr bwMode="auto">
              <a:xfrm>
                <a:off x="1070" y="1883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0 h 7"/>
                  <a:gd name="T4" fmla="*/ 6 w 6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74" name="Line 640"/>
              <p:cNvSpPr>
                <a:spLocks noChangeShapeType="1"/>
              </p:cNvSpPr>
              <p:nvPr/>
            </p:nvSpPr>
            <p:spPr bwMode="auto">
              <a:xfrm flipV="1">
                <a:off x="1076" y="1877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75" name="Line 641"/>
              <p:cNvSpPr>
                <a:spLocks noChangeShapeType="1"/>
              </p:cNvSpPr>
              <p:nvPr/>
            </p:nvSpPr>
            <p:spPr bwMode="auto">
              <a:xfrm flipV="1">
                <a:off x="1076" y="1870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76" name="Line 642"/>
              <p:cNvSpPr>
                <a:spLocks noChangeShapeType="1"/>
              </p:cNvSpPr>
              <p:nvPr/>
            </p:nvSpPr>
            <p:spPr bwMode="auto">
              <a:xfrm flipV="1">
                <a:off x="1076" y="1863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77" name="Freeform 643"/>
              <p:cNvSpPr>
                <a:spLocks/>
              </p:cNvSpPr>
              <p:nvPr/>
            </p:nvSpPr>
            <p:spPr bwMode="auto">
              <a:xfrm>
                <a:off x="1076" y="1857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0 h 6"/>
                  <a:gd name="T4" fmla="*/ 7 w 7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78" name="Line 644"/>
              <p:cNvSpPr>
                <a:spLocks noChangeShapeType="1"/>
              </p:cNvSpPr>
              <p:nvPr/>
            </p:nvSpPr>
            <p:spPr bwMode="auto">
              <a:xfrm>
                <a:off x="1083" y="185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79" name="Line 645"/>
              <p:cNvSpPr>
                <a:spLocks noChangeShapeType="1"/>
              </p:cNvSpPr>
              <p:nvPr/>
            </p:nvSpPr>
            <p:spPr bwMode="auto">
              <a:xfrm flipV="1">
                <a:off x="1083" y="1850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80" name="Line 646"/>
              <p:cNvSpPr>
                <a:spLocks noChangeShapeType="1"/>
              </p:cNvSpPr>
              <p:nvPr/>
            </p:nvSpPr>
            <p:spPr bwMode="auto">
              <a:xfrm flipV="1">
                <a:off x="1083" y="1843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81" name="Freeform 647"/>
              <p:cNvSpPr>
                <a:spLocks/>
              </p:cNvSpPr>
              <p:nvPr/>
            </p:nvSpPr>
            <p:spPr bwMode="auto">
              <a:xfrm>
                <a:off x="1083" y="1837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82" name="Line 648"/>
              <p:cNvSpPr>
                <a:spLocks noChangeShapeType="1"/>
              </p:cNvSpPr>
              <p:nvPr/>
            </p:nvSpPr>
            <p:spPr bwMode="auto">
              <a:xfrm>
                <a:off x="1089" y="183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83" name="Line 649"/>
              <p:cNvSpPr>
                <a:spLocks noChangeShapeType="1"/>
              </p:cNvSpPr>
              <p:nvPr/>
            </p:nvSpPr>
            <p:spPr bwMode="auto">
              <a:xfrm>
                <a:off x="1089" y="1837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84" name="Line 650"/>
              <p:cNvSpPr>
                <a:spLocks noChangeShapeType="1"/>
              </p:cNvSpPr>
              <p:nvPr/>
            </p:nvSpPr>
            <p:spPr bwMode="auto">
              <a:xfrm>
                <a:off x="1089" y="1843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85" name="Line 651"/>
              <p:cNvSpPr>
                <a:spLocks noChangeShapeType="1"/>
              </p:cNvSpPr>
              <p:nvPr/>
            </p:nvSpPr>
            <p:spPr bwMode="auto">
              <a:xfrm>
                <a:off x="1089" y="185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86" name="Freeform 652"/>
              <p:cNvSpPr>
                <a:spLocks/>
              </p:cNvSpPr>
              <p:nvPr/>
            </p:nvSpPr>
            <p:spPr bwMode="auto">
              <a:xfrm>
                <a:off x="1089" y="1850"/>
                <a:ext cx="0" cy="7"/>
              </a:xfrm>
              <a:custGeom>
                <a:avLst/>
                <a:gdLst>
                  <a:gd name="T0" fmla="*/ 0 h 7"/>
                  <a:gd name="T1" fmla="*/ 7 h 7"/>
                  <a:gd name="T2" fmla="*/ 7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0"/>
                    </a:moveTo>
                    <a:lnTo>
                      <a:pt x="0" y="7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87" name="Freeform 653"/>
              <p:cNvSpPr>
                <a:spLocks/>
              </p:cNvSpPr>
              <p:nvPr/>
            </p:nvSpPr>
            <p:spPr bwMode="auto">
              <a:xfrm>
                <a:off x="1089" y="1843"/>
                <a:ext cx="0" cy="14"/>
              </a:xfrm>
              <a:custGeom>
                <a:avLst/>
                <a:gdLst>
                  <a:gd name="T0" fmla="*/ 14 h 14"/>
                  <a:gd name="T1" fmla="*/ 7 h 14"/>
                  <a:gd name="T2" fmla="*/ 0 h 14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4">
                    <a:moveTo>
                      <a:pt x="0" y="14"/>
                    </a:move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88" name="Line 654"/>
              <p:cNvSpPr>
                <a:spLocks noChangeShapeType="1"/>
              </p:cNvSpPr>
              <p:nvPr/>
            </p:nvSpPr>
            <p:spPr bwMode="auto">
              <a:xfrm>
                <a:off x="1089" y="184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89" name="Line 655"/>
              <p:cNvSpPr>
                <a:spLocks noChangeShapeType="1"/>
              </p:cNvSpPr>
              <p:nvPr/>
            </p:nvSpPr>
            <p:spPr bwMode="auto">
              <a:xfrm flipV="1">
                <a:off x="1089" y="1837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90" name="Freeform 656"/>
              <p:cNvSpPr>
                <a:spLocks/>
              </p:cNvSpPr>
              <p:nvPr/>
            </p:nvSpPr>
            <p:spPr bwMode="auto">
              <a:xfrm>
                <a:off x="1089" y="1830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91" name="Line 657"/>
              <p:cNvSpPr>
                <a:spLocks noChangeShapeType="1"/>
              </p:cNvSpPr>
              <p:nvPr/>
            </p:nvSpPr>
            <p:spPr bwMode="auto">
              <a:xfrm flipV="1">
                <a:off x="1096" y="1823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92" name="Line 658"/>
              <p:cNvSpPr>
                <a:spLocks noChangeShapeType="1"/>
              </p:cNvSpPr>
              <p:nvPr/>
            </p:nvSpPr>
            <p:spPr bwMode="auto">
              <a:xfrm>
                <a:off x="1096" y="182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93" name="Freeform 659"/>
              <p:cNvSpPr>
                <a:spLocks/>
              </p:cNvSpPr>
              <p:nvPr/>
            </p:nvSpPr>
            <p:spPr bwMode="auto">
              <a:xfrm>
                <a:off x="1096" y="1817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94" name="Line 660"/>
              <p:cNvSpPr>
                <a:spLocks noChangeShapeType="1"/>
              </p:cNvSpPr>
              <p:nvPr/>
            </p:nvSpPr>
            <p:spPr bwMode="auto">
              <a:xfrm>
                <a:off x="1096" y="181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95" name="Line 661"/>
              <p:cNvSpPr>
                <a:spLocks noChangeShapeType="1"/>
              </p:cNvSpPr>
              <p:nvPr/>
            </p:nvSpPr>
            <p:spPr bwMode="auto">
              <a:xfrm>
                <a:off x="1096" y="181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96" name="Freeform 662"/>
              <p:cNvSpPr>
                <a:spLocks/>
              </p:cNvSpPr>
              <p:nvPr/>
            </p:nvSpPr>
            <p:spPr bwMode="auto">
              <a:xfrm>
                <a:off x="1096" y="1810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0 h 7"/>
                  <a:gd name="T4" fmla="*/ 6 w 6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97" name="Line 663"/>
              <p:cNvSpPr>
                <a:spLocks noChangeShapeType="1"/>
              </p:cNvSpPr>
              <p:nvPr/>
            </p:nvSpPr>
            <p:spPr bwMode="auto">
              <a:xfrm>
                <a:off x="1102" y="181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98" name="Freeform 664"/>
              <p:cNvSpPr>
                <a:spLocks/>
              </p:cNvSpPr>
              <p:nvPr/>
            </p:nvSpPr>
            <p:spPr bwMode="auto">
              <a:xfrm>
                <a:off x="1102" y="1803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99" name="Line 665"/>
              <p:cNvSpPr>
                <a:spLocks noChangeShapeType="1"/>
              </p:cNvSpPr>
              <p:nvPr/>
            </p:nvSpPr>
            <p:spPr bwMode="auto">
              <a:xfrm>
                <a:off x="1102" y="180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00" name="Line 666"/>
              <p:cNvSpPr>
                <a:spLocks noChangeShapeType="1"/>
              </p:cNvSpPr>
              <p:nvPr/>
            </p:nvSpPr>
            <p:spPr bwMode="auto">
              <a:xfrm>
                <a:off x="1102" y="180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01" name="Freeform 667"/>
              <p:cNvSpPr>
                <a:spLocks/>
              </p:cNvSpPr>
              <p:nvPr/>
            </p:nvSpPr>
            <p:spPr bwMode="auto">
              <a:xfrm>
                <a:off x="1102" y="1797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02" name="Line 668"/>
              <p:cNvSpPr>
                <a:spLocks noChangeShapeType="1"/>
              </p:cNvSpPr>
              <p:nvPr/>
            </p:nvSpPr>
            <p:spPr bwMode="auto">
              <a:xfrm>
                <a:off x="1102" y="179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03" name="Freeform 669"/>
              <p:cNvSpPr>
                <a:spLocks/>
              </p:cNvSpPr>
              <p:nvPr/>
            </p:nvSpPr>
            <p:spPr bwMode="auto">
              <a:xfrm>
                <a:off x="1102" y="1790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04" name="Freeform 670"/>
              <p:cNvSpPr>
                <a:spLocks/>
              </p:cNvSpPr>
              <p:nvPr/>
            </p:nvSpPr>
            <p:spPr bwMode="auto">
              <a:xfrm>
                <a:off x="1102" y="1790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05" name="Line 671"/>
              <p:cNvSpPr>
                <a:spLocks noChangeShapeType="1"/>
              </p:cNvSpPr>
              <p:nvPr/>
            </p:nvSpPr>
            <p:spPr bwMode="auto">
              <a:xfrm>
                <a:off x="1109" y="179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06" name="Freeform 672"/>
              <p:cNvSpPr>
                <a:spLocks/>
              </p:cNvSpPr>
              <p:nvPr/>
            </p:nvSpPr>
            <p:spPr bwMode="auto">
              <a:xfrm>
                <a:off x="1109" y="1783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07" name="Line 673"/>
              <p:cNvSpPr>
                <a:spLocks noChangeShapeType="1"/>
              </p:cNvSpPr>
              <p:nvPr/>
            </p:nvSpPr>
            <p:spPr bwMode="auto">
              <a:xfrm>
                <a:off x="1109" y="178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08" name="Freeform 674"/>
              <p:cNvSpPr>
                <a:spLocks/>
              </p:cNvSpPr>
              <p:nvPr/>
            </p:nvSpPr>
            <p:spPr bwMode="auto">
              <a:xfrm>
                <a:off x="1109" y="1777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09" name="Line 675"/>
              <p:cNvSpPr>
                <a:spLocks noChangeShapeType="1"/>
              </p:cNvSpPr>
              <p:nvPr/>
            </p:nvSpPr>
            <p:spPr bwMode="auto">
              <a:xfrm>
                <a:off x="1109" y="177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10" name="Line 676"/>
              <p:cNvSpPr>
                <a:spLocks noChangeShapeType="1"/>
              </p:cNvSpPr>
              <p:nvPr/>
            </p:nvSpPr>
            <p:spPr bwMode="auto">
              <a:xfrm>
                <a:off x="1109" y="177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11" name="Freeform 677"/>
              <p:cNvSpPr>
                <a:spLocks/>
              </p:cNvSpPr>
              <p:nvPr/>
            </p:nvSpPr>
            <p:spPr bwMode="auto">
              <a:xfrm>
                <a:off x="1109" y="1770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12" name="Line 678"/>
              <p:cNvSpPr>
                <a:spLocks noChangeShapeType="1"/>
              </p:cNvSpPr>
              <p:nvPr/>
            </p:nvSpPr>
            <p:spPr bwMode="auto">
              <a:xfrm>
                <a:off x="1109" y="177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13" name="Freeform 679"/>
              <p:cNvSpPr>
                <a:spLocks/>
              </p:cNvSpPr>
              <p:nvPr/>
            </p:nvSpPr>
            <p:spPr bwMode="auto">
              <a:xfrm>
                <a:off x="1109" y="1770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14" name="Freeform 680"/>
              <p:cNvSpPr>
                <a:spLocks/>
              </p:cNvSpPr>
              <p:nvPr/>
            </p:nvSpPr>
            <p:spPr bwMode="auto">
              <a:xfrm>
                <a:off x="1115" y="1763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15" name="Line 681"/>
              <p:cNvSpPr>
                <a:spLocks noChangeShapeType="1"/>
              </p:cNvSpPr>
              <p:nvPr/>
            </p:nvSpPr>
            <p:spPr bwMode="auto">
              <a:xfrm>
                <a:off x="1115" y="176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16" name="Line 682"/>
              <p:cNvSpPr>
                <a:spLocks noChangeShapeType="1"/>
              </p:cNvSpPr>
              <p:nvPr/>
            </p:nvSpPr>
            <p:spPr bwMode="auto">
              <a:xfrm>
                <a:off x="1115" y="176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17" name="Line 683"/>
              <p:cNvSpPr>
                <a:spLocks noChangeShapeType="1"/>
              </p:cNvSpPr>
              <p:nvPr/>
            </p:nvSpPr>
            <p:spPr bwMode="auto">
              <a:xfrm flipV="1">
                <a:off x="1115" y="1757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18" name="Line 684"/>
              <p:cNvSpPr>
                <a:spLocks noChangeShapeType="1"/>
              </p:cNvSpPr>
              <p:nvPr/>
            </p:nvSpPr>
            <p:spPr bwMode="auto">
              <a:xfrm flipV="1">
                <a:off x="1115" y="1750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19" name="Line 685"/>
              <p:cNvSpPr>
                <a:spLocks noChangeShapeType="1"/>
              </p:cNvSpPr>
              <p:nvPr/>
            </p:nvSpPr>
            <p:spPr bwMode="auto">
              <a:xfrm>
                <a:off x="1115" y="175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20" name="Line 686"/>
              <p:cNvSpPr>
                <a:spLocks noChangeShapeType="1"/>
              </p:cNvSpPr>
              <p:nvPr/>
            </p:nvSpPr>
            <p:spPr bwMode="auto">
              <a:xfrm>
                <a:off x="1115" y="175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21" name="Freeform 687"/>
              <p:cNvSpPr>
                <a:spLocks/>
              </p:cNvSpPr>
              <p:nvPr/>
            </p:nvSpPr>
            <p:spPr bwMode="auto">
              <a:xfrm>
                <a:off x="1115" y="1743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22" name="Line 688"/>
              <p:cNvSpPr>
                <a:spLocks noChangeShapeType="1"/>
              </p:cNvSpPr>
              <p:nvPr/>
            </p:nvSpPr>
            <p:spPr bwMode="auto">
              <a:xfrm>
                <a:off x="1122" y="174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23" name="Freeform 689"/>
              <p:cNvSpPr>
                <a:spLocks/>
              </p:cNvSpPr>
              <p:nvPr/>
            </p:nvSpPr>
            <p:spPr bwMode="auto">
              <a:xfrm>
                <a:off x="1122" y="1737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24" name="Line 690"/>
              <p:cNvSpPr>
                <a:spLocks noChangeShapeType="1"/>
              </p:cNvSpPr>
              <p:nvPr/>
            </p:nvSpPr>
            <p:spPr bwMode="auto">
              <a:xfrm>
                <a:off x="1122" y="173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25" name="Line 691"/>
              <p:cNvSpPr>
                <a:spLocks noChangeShapeType="1"/>
              </p:cNvSpPr>
              <p:nvPr/>
            </p:nvSpPr>
            <p:spPr bwMode="auto">
              <a:xfrm>
                <a:off x="1122" y="173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26" name="Freeform 692"/>
              <p:cNvSpPr>
                <a:spLocks/>
              </p:cNvSpPr>
              <p:nvPr/>
            </p:nvSpPr>
            <p:spPr bwMode="auto">
              <a:xfrm>
                <a:off x="1122" y="1730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27" name="Line 693"/>
              <p:cNvSpPr>
                <a:spLocks noChangeShapeType="1"/>
              </p:cNvSpPr>
              <p:nvPr/>
            </p:nvSpPr>
            <p:spPr bwMode="auto">
              <a:xfrm>
                <a:off x="1122" y="173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28" name="Freeform 694"/>
              <p:cNvSpPr>
                <a:spLocks/>
              </p:cNvSpPr>
              <p:nvPr/>
            </p:nvSpPr>
            <p:spPr bwMode="auto">
              <a:xfrm>
                <a:off x="1122" y="1723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29" name="Line 695"/>
              <p:cNvSpPr>
                <a:spLocks noChangeShapeType="1"/>
              </p:cNvSpPr>
              <p:nvPr/>
            </p:nvSpPr>
            <p:spPr bwMode="auto">
              <a:xfrm>
                <a:off x="1122" y="172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30" name="Freeform 696"/>
              <p:cNvSpPr>
                <a:spLocks/>
              </p:cNvSpPr>
              <p:nvPr/>
            </p:nvSpPr>
            <p:spPr bwMode="auto">
              <a:xfrm>
                <a:off x="1122" y="1717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31" name="Line 697"/>
              <p:cNvSpPr>
                <a:spLocks noChangeShapeType="1"/>
              </p:cNvSpPr>
              <p:nvPr/>
            </p:nvSpPr>
            <p:spPr bwMode="auto">
              <a:xfrm>
                <a:off x="1128" y="171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32" name="Freeform 698"/>
              <p:cNvSpPr>
                <a:spLocks/>
              </p:cNvSpPr>
              <p:nvPr/>
            </p:nvSpPr>
            <p:spPr bwMode="auto">
              <a:xfrm>
                <a:off x="1128" y="1710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33" name="Line 699"/>
              <p:cNvSpPr>
                <a:spLocks noChangeShapeType="1"/>
              </p:cNvSpPr>
              <p:nvPr/>
            </p:nvSpPr>
            <p:spPr bwMode="auto">
              <a:xfrm>
                <a:off x="1128" y="171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34" name="Line 700"/>
              <p:cNvSpPr>
                <a:spLocks noChangeShapeType="1"/>
              </p:cNvSpPr>
              <p:nvPr/>
            </p:nvSpPr>
            <p:spPr bwMode="auto">
              <a:xfrm>
                <a:off x="1128" y="171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35" name="Freeform 701"/>
              <p:cNvSpPr>
                <a:spLocks/>
              </p:cNvSpPr>
              <p:nvPr/>
            </p:nvSpPr>
            <p:spPr bwMode="auto">
              <a:xfrm>
                <a:off x="1128" y="1703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36" name="Line 702"/>
              <p:cNvSpPr>
                <a:spLocks noChangeShapeType="1"/>
              </p:cNvSpPr>
              <p:nvPr/>
            </p:nvSpPr>
            <p:spPr bwMode="auto">
              <a:xfrm>
                <a:off x="1128" y="170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37" name="Line 703"/>
              <p:cNvSpPr>
                <a:spLocks noChangeShapeType="1"/>
              </p:cNvSpPr>
              <p:nvPr/>
            </p:nvSpPr>
            <p:spPr bwMode="auto">
              <a:xfrm>
                <a:off x="1128" y="170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38" name="Freeform 704"/>
              <p:cNvSpPr>
                <a:spLocks/>
              </p:cNvSpPr>
              <p:nvPr/>
            </p:nvSpPr>
            <p:spPr bwMode="auto">
              <a:xfrm>
                <a:off x="1128" y="1697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0 h 6"/>
                  <a:gd name="T4" fmla="*/ 7 w 7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1274" name="Group 906"/>
            <p:cNvGrpSpPr>
              <a:grpSpLocks/>
            </p:cNvGrpSpPr>
            <p:nvPr/>
          </p:nvGrpSpPr>
          <p:grpSpPr bwMode="auto">
            <a:xfrm>
              <a:off x="1135" y="1270"/>
              <a:ext cx="169" cy="427"/>
              <a:chOff x="1135" y="1270"/>
              <a:chExt cx="169" cy="427"/>
            </a:xfrm>
          </p:grpSpPr>
          <p:sp>
            <p:nvSpPr>
              <p:cNvPr id="11839" name="Line 706"/>
              <p:cNvSpPr>
                <a:spLocks noChangeShapeType="1"/>
              </p:cNvSpPr>
              <p:nvPr/>
            </p:nvSpPr>
            <p:spPr bwMode="auto">
              <a:xfrm>
                <a:off x="1135" y="169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40" name="Line 707"/>
              <p:cNvSpPr>
                <a:spLocks noChangeShapeType="1"/>
              </p:cNvSpPr>
              <p:nvPr/>
            </p:nvSpPr>
            <p:spPr bwMode="auto">
              <a:xfrm>
                <a:off x="1135" y="169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41" name="Freeform 708"/>
              <p:cNvSpPr>
                <a:spLocks/>
              </p:cNvSpPr>
              <p:nvPr/>
            </p:nvSpPr>
            <p:spPr bwMode="auto">
              <a:xfrm>
                <a:off x="1135" y="1690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42" name="Line 709"/>
              <p:cNvSpPr>
                <a:spLocks noChangeShapeType="1"/>
              </p:cNvSpPr>
              <p:nvPr/>
            </p:nvSpPr>
            <p:spPr bwMode="auto">
              <a:xfrm>
                <a:off x="1135" y="169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43" name="Freeform 710"/>
              <p:cNvSpPr>
                <a:spLocks/>
              </p:cNvSpPr>
              <p:nvPr/>
            </p:nvSpPr>
            <p:spPr bwMode="auto">
              <a:xfrm>
                <a:off x="1135" y="1683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44" name="Line 711"/>
              <p:cNvSpPr>
                <a:spLocks noChangeShapeType="1"/>
              </p:cNvSpPr>
              <p:nvPr/>
            </p:nvSpPr>
            <p:spPr bwMode="auto">
              <a:xfrm>
                <a:off x="1135" y="168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45" name="Line 712"/>
              <p:cNvSpPr>
                <a:spLocks noChangeShapeType="1"/>
              </p:cNvSpPr>
              <p:nvPr/>
            </p:nvSpPr>
            <p:spPr bwMode="auto">
              <a:xfrm>
                <a:off x="1135" y="168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46" name="Freeform 713"/>
              <p:cNvSpPr>
                <a:spLocks/>
              </p:cNvSpPr>
              <p:nvPr/>
            </p:nvSpPr>
            <p:spPr bwMode="auto">
              <a:xfrm>
                <a:off x="1135" y="1677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47" name="Freeform 714"/>
              <p:cNvSpPr>
                <a:spLocks/>
              </p:cNvSpPr>
              <p:nvPr/>
            </p:nvSpPr>
            <p:spPr bwMode="auto">
              <a:xfrm>
                <a:off x="1135" y="1677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48" name="Freeform 715"/>
              <p:cNvSpPr>
                <a:spLocks/>
              </p:cNvSpPr>
              <p:nvPr/>
            </p:nvSpPr>
            <p:spPr bwMode="auto">
              <a:xfrm>
                <a:off x="1141" y="1670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49" name="Line 716"/>
              <p:cNvSpPr>
                <a:spLocks noChangeShapeType="1"/>
              </p:cNvSpPr>
              <p:nvPr/>
            </p:nvSpPr>
            <p:spPr bwMode="auto">
              <a:xfrm>
                <a:off x="1141" y="167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50" name="Line 717"/>
              <p:cNvSpPr>
                <a:spLocks noChangeShapeType="1"/>
              </p:cNvSpPr>
              <p:nvPr/>
            </p:nvSpPr>
            <p:spPr bwMode="auto">
              <a:xfrm>
                <a:off x="1141" y="167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51" name="Freeform 718"/>
              <p:cNvSpPr>
                <a:spLocks/>
              </p:cNvSpPr>
              <p:nvPr/>
            </p:nvSpPr>
            <p:spPr bwMode="auto">
              <a:xfrm>
                <a:off x="1141" y="1663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52" name="Line 719"/>
              <p:cNvSpPr>
                <a:spLocks noChangeShapeType="1"/>
              </p:cNvSpPr>
              <p:nvPr/>
            </p:nvSpPr>
            <p:spPr bwMode="auto">
              <a:xfrm>
                <a:off x="1141" y="166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53" name="Line 720"/>
              <p:cNvSpPr>
                <a:spLocks noChangeShapeType="1"/>
              </p:cNvSpPr>
              <p:nvPr/>
            </p:nvSpPr>
            <p:spPr bwMode="auto">
              <a:xfrm>
                <a:off x="1141" y="166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54" name="Freeform 721"/>
              <p:cNvSpPr>
                <a:spLocks/>
              </p:cNvSpPr>
              <p:nvPr/>
            </p:nvSpPr>
            <p:spPr bwMode="auto">
              <a:xfrm>
                <a:off x="1141" y="1657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55" name="Freeform 722"/>
              <p:cNvSpPr>
                <a:spLocks/>
              </p:cNvSpPr>
              <p:nvPr/>
            </p:nvSpPr>
            <p:spPr bwMode="auto">
              <a:xfrm>
                <a:off x="1141" y="1657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56" name="Freeform 723"/>
              <p:cNvSpPr>
                <a:spLocks/>
              </p:cNvSpPr>
              <p:nvPr/>
            </p:nvSpPr>
            <p:spPr bwMode="auto">
              <a:xfrm>
                <a:off x="1148" y="1650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57" name="Line 724"/>
              <p:cNvSpPr>
                <a:spLocks noChangeShapeType="1"/>
              </p:cNvSpPr>
              <p:nvPr/>
            </p:nvSpPr>
            <p:spPr bwMode="auto">
              <a:xfrm>
                <a:off x="1148" y="165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58" name="Line 725"/>
              <p:cNvSpPr>
                <a:spLocks noChangeShapeType="1"/>
              </p:cNvSpPr>
              <p:nvPr/>
            </p:nvSpPr>
            <p:spPr bwMode="auto">
              <a:xfrm>
                <a:off x="1148" y="165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59" name="Line 726"/>
              <p:cNvSpPr>
                <a:spLocks noChangeShapeType="1"/>
              </p:cNvSpPr>
              <p:nvPr/>
            </p:nvSpPr>
            <p:spPr bwMode="auto">
              <a:xfrm flipV="1">
                <a:off x="1148" y="1643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60" name="Line 727"/>
              <p:cNvSpPr>
                <a:spLocks noChangeShapeType="1"/>
              </p:cNvSpPr>
              <p:nvPr/>
            </p:nvSpPr>
            <p:spPr bwMode="auto">
              <a:xfrm flipV="1">
                <a:off x="1148" y="1637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61" name="Line 728"/>
              <p:cNvSpPr>
                <a:spLocks noChangeShapeType="1"/>
              </p:cNvSpPr>
              <p:nvPr/>
            </p:nvSpPr>
            <p:spPr bwMode="auto">
              <a:xfrm>
                <a:off x="1148" y="163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62" name="Line 729"/>
              <p:cNvSpPr>
                <a:spLocks noChangeShapeType="1"/>
              </p:cNvSpPr>
              <p:nvPr/>
            </p:nvSpPr>
            <p:spPr bwMode="auto">
              <a:xfrm>
                <a:off x="1148" y="163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63" name="Freeform 730"/>
              <p:cNvSpPr>
                <a:spLocks/>
              </p:cNvSpPr>
              <p:nvPr/>
            </p:nvSpPr>
            <p:spPr bwMode="auto">
              <a:xfrm>
                <a:off x="1148" y="1630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0 h 7"/>
                  <a:gd name="T4" fmla="*/ 6 w 6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64" name="Line 731"/>
              <p:cNvSpPr>
                <a:spLocks noChangeShapeType="1"/>
              </p:cNvSpPr>
              <p:nvPr/>
            </p:nvSpPr>
            <p:spPr bwMode="auto">
              <a:xfrm>
                <a:off x="1154" y="163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65" name="Line 732"/>
              <p:cNvSpPr>
                <a:spLocks noChangeShapeType="1"/>
              </p:cNvSpPr>
              <p:nvPr/>
            </p:nvSpPr>
            <p:spPr bwMode="auto">
              <a:xfrm>
                <a:off x="1154" y="163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66" name="Freeform 733"/>
              <p:cNvSpPr>
                <a:spLocks/>
              </p:cNvSpPr>
              <p:nvPr/>
            </p:nvSpPr>
            <p:spPr bwMode="auto">
              <a:xfrm>
                <a:off x="1154" y="1623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67" name="Line 734"/>
              <p:cNvSpPr>
                <a:spLocks noChangeShapeType="1"/>
              </p:cNvSpPr>
              <p:nvPr/>
            </p:nvSpPr>
            <p:spPr bwMode="auto">
              <a:xfrm>
                <a:off x="1154" y="162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68" name="Line 735"/>
              <p:cNvSpPr>
                <a:spLocks noChangeShapeType="1"/>
              </p:cNvSpPr>
              <p:nvPr/>
            </p:nvSpPr>
            <p:spPr bwMode="auto">
              <a:xfrm>
                <a:off x="1154" y="162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69" name="Freeform 736"/>
              <p:cNvSpPr>
                <a:spLocks/>
              </p:cNvSpPr>
              <p:nvPr/>
            </p:nvSpPr>
            <p:spPr bwMode="auto">
              <a:xfrm>
                <a:off x="1154" y="1617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70" name="Line 737"/>
              <p:cNvSpPr>
                <a:spLocks noChangeShapeType="1"/>
              </p:cNvSpPr>
              <p:nvPr/>
            </p:nvSpPr>
            <p:spPr bwMode="auto">
              <a:xfrm>
                <a:off x="1154" y="161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71" name="Freeform 738"/>
              <p:cNvSpPr>
                <a:spLocks/>
              </p:cNvSpPr>
              <p:nvPr/>
            </p:nvSpPr>
            <p:spPr bwMode="auto">
              <a:xfrm>
                <a:off x="1154" y="1610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72" name="Freeform 739"/>
              <p:cNvSpPr>
                <a:spLocks/>
              </p:cNvSpPr>
              <p:nvPr/>
            </p:nvSpPr>
            <p:spPr bwMode="auto">
              <a:xfrm>
                <a:off x="1154" y="1610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73" name="Line 740"/>
              <p:cNvSpPr>
                <a:spLocks noChangeShapeType="1"/>
              </p:cNvSpPr>
              <p:nvPr/>
            </p:nvSpPr>
            <p:spPr bwMode="auto">
              <a:xfrm>
                <a:off x="1161" y="161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74" name="Freeform 741"/>
              <p:cNvSpPr>
                <a:spLocks/>
              </p:cNvSpPr>
              <p:nvPr/>
            </p:nvSpPr>
            <p:spPr bwMode="auto">
              <a:xfrm>
                <a:off x="1161" y="1603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75" name="Line 742"/>
              <p:cNvSpPr>
                <a:spLocks noChangeShapeType="1"/>
              </p:cNvSpPr>
              <p:nvPr/>
            </p:nvSpPr>
            <p:spPr bwMode="auto">
              <a:xfrm>
                <a:off x="1161" y="160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76" name="Line 743"/>
              <p:cNvSpPr>
                <a:spLocks noChangeShapeType="1"/>
              </p:cNvSpPr>
              <p:nvPr/>
            </p:nvSpPr>
            <p:spPr bwMode="auto">
              <a:xfrm>
                <a:off x="1161" y="160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77" name="Freeform 744"/>
              <p:cNvSpPr>
                <a:spLocks/>
              </p:cNvSpPr>
              <p:nvPr/>
            </p:nvSpPr>
            <p:spPr bwMode="auto">
              <a:xfrm>
                <a:off x="1161" y="1597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78" name="Line 745"/>
              <p:cNvSpPr>
                <a:spLocks noChangeShapeType="1"/>
              </p:cNvSpPr>
              <p:nvPr/>
            </p:nvSpPr>
            <p:spPr bwMode="auto">
              <a:xfrm>
                <a:off x="1161" y="159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79" name="Line 746"/>
              <p:cNvSpPr>
                <a:spLocks noChangeShapeType="1"/>
              </p:cNvSpPr>
              <p:nvPr/>
            </p:nvSpPr>
            <p:spPr bwMode="auto">
              <a:xfrm>
                <a:off x="1161" y="159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80" name="Freeform 747"/>
              <p:cNvSpPr>
                <a:spLocks/>
              </p:cNvSpPr>
              <p:nvPr/>
            </p:nvSpPr>
            <p:spPr bwMode="auto">
              <a:xfrm>
                <a:off x="1161" y="1590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0 h 7"/>
                  <a:gd name="T4" fmla="*/ 6 w 6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81" name="Line 748"/>
              <p:cNvSpPr>
                <a:spLocks noChangeShapeType="1"/>
              </p:cNvSpPr>
              <p:nvPr/>
            </p:nvSpPr>
            <p:spPr bwMode="auto">
              <a:xfrm>
                <a:off x="1167" y="159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82" name="Freeform 749"/>
              <p:cNvSpPr>
                <a:spLocks/>
              </p:cNvSpPr>
              <p:nvPr/>
            </p:nvSpPr>
            <p:spPr bwMode="auto">
              <a:xfrm>
                <a:off x="1167" y="1583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83" name="Line 750"/>
              <p:cNvSpPr>
                <a:spLocks noChangeShapeType="1"/>
              </p:cNvSpPr>
              <p:nvPr/>
            </p:nvSpPr>
            <p:spPr bwMode="auto">
              <a:xfrm>
                <a:off x="1167" y="158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84" name="Line 751"/>
              <p:cNvSpPr>
                <a:spLocks noChangeShapeType="1"/>
              </p:cNvSpPr>
              <p:nvPr/>
            </p:nvSpPr>
            <p:spPr bwMode="auto">
              <a:xfrm>
                <a:off x="1167" y="158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85" name="Freeform 752"/>
              <p:cNvSpPr>
                <a:spLocks/>
              </p:cNvSpPr>
              <p:nvPr/>
            </p:nvSpPr>
            <p:spPr bwMode="auto">
              <a:xfrm>
                <a:off x="1167" y="1577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86" name="Line 753"/>
              <p:cNvSpPr>
                <a:spLocks noChangeShapeType="1"/>
              </p:cNvSpPr>
              <p:nvPr/>
            </p:nvSpPr>
            <p:spPr bwMode="auto">
              <a:xfrm>
                <a:off x="1167" y="157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87" name="Line 754"/>
              <p:cNvSpPr>
                <a:spLocks noChangeShapeType="1"/>
              </p:cNvSpPr>
              <p:nvPr/>
            </p:nvSpPr>
            <p:spPr bwMode="auto">
              <a:xfrm>
                <a:off x="1167" y="157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88" name="Freeform 755"/>
              <p:cNvSpPr>
                <a:spLocks/>
              </p:cNvSpPr>
              <p:nvPr/>
            </p:nvSpPr>
            <p:spPr bwMode="auto">
              <a:xfrm>
                <a:off x="1167" y="1570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89" name="Line 756"/>
              <p:cNvSpPr>
                <a:spLocks noChangeShapeType="1"/>
              </p:cNvSpPr>
              <p:nvPr/>
            </p:nvSpPr>
            <p:spPr bwMode="auto">
              <a:xfrm>
                <a:off x="1174" y="157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90" name="Line 757"/>
              <p:cNvSpPr>
                <a:spLocks noChangeShapeType="1"/>
              </p:cNvSpPr>
              <p:nvPr/>
            </p:nvSpPr>
            <p:spPr bwMode="auto">
              <a:xfrm>
                <a:off x="1174" y="157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91" name="Line 758"/>
              <p:cNvSpPr>
                <a:spLocks noChangeShapeType="1"/>
              </p:cNvSpPr>
              <p:nvPr/>
            </p:nvSpPr>
            <p:spPr bwMode="auto">
              <a:xfrm>
                <a:off x="1174" y="157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92" name="Freeform 759"/>
              <p:cNvSpPr>
                <a:spLocks/>
              </p:cNvSpPr>
              <p:nvPr/>
            </p:nvSpPr>
            <p:spPr bwMode="auto">
              <a:xfrm>
                <a:off x="1174" y="1563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93" name="Line 760"/>
              <p:cNvSpPr>
                <a:spLocks noChangeShapeType="1"/>
              </p:cNvSpPr>
              <p:nvPr/>
            </p:nvSpPr>
            <p:spPr bwMode="auto">
              <a:xfrm>
                <a:off x="1174" y="156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94" name="Freeform 761"/>
              <p:cNvSpPr>
                <a:spLocks/>
              </p:cNvSpPr>
              <p:nvPr/>
            </p:nvSpPr>
            <p:spPr bwMode="auto">
              <a:xfrm>
                <a:off x="1174" y="1557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95" name="Line 762"/>
              <p:cNvSpPr>
                <a:spLocks noChangeShapeType="1"/>
              </p:cNvSpPr>
              <p:nvPr/>
            </p:nvSpPr>
            <p:spPr bwMode="auto">
              <a:xfrm>
                <a:off x="1174" y="155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96" name="Freeform 763"/>
              <p:cNvSpPr>
                <a:spLocks/>
              </p:cNvSpPr>
              <p:nvPr/>
            </p:nvSpPr>
            <p:spPr bwMode="auto">
              <a:xfrm>
                <a:off x="1174" y="1550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0 h 7"/>
                  <a:gd name="T4" fmla="*/ 6 w 6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97" name="Line 764"/>
              <p:cNvSpPr>
                <a:spLocks noChangeShapeType="1"/>
              </p:cNvSpPr>
              <p:nvPr/>
            </p:nvSpPr>
            <p:spPr bwMode="auto">
              <a:xfrm>
                <a:off x="1180" y="155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98" name="Line 765"/>
              <p:cNvSpPr>
                <a:spLocks noChangeShapeType="1"/>
              </p:cNvSpPr>
              <p:nvPr/>
            </p:nvSpPr>
            <p:spPr bwMode="auto">
              <a:xfrm>
                <a:off x="1180" y="155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99" name="Freeform 766"/>
              <p:cNvSpPr>
                <a:spLocks/>
              </p:cNvSpPr>
              <p:nvPr/>
            </p:nvSpPr>
            <p:spPr bwMode="auto">
              <a:xfrm>
                <a:off x="1180" y="1543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00" name="Line 767"/>
              <p:cNvSpPr>
                <a:spLocks noChangeShapeType="1"/>
              </p:cNvSpPr>
              <p:nvPr/>
            </p:nvSpPr>
            <p:spPr bwMode="auto">
              <a:xfrm>
                <a:off x="1180" y="154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01" name="Line 768"/>
              <p:cNvSpPr>
                <a:spLocks noChangeShapeType="1"/>
              </p:cNvSpPr>
              <p:nvPr/>
            </p:nvSpPr>
            <p:spPr bwMode="auto">
              <a:xfrm>
                <a:off x="1180" y="154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02" name="Freeform 769"/>
              <p:cNvSpPr>
                <a:spLocks/>
              </p:cNvSpPr>
              <p:nvPr/>
            </p:nvSpPr>
            <p:spPr bwMode="auto">
              <a:xfrm>
                <a:off x="1180" y="1537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03" name="Line 770"/>
              <p:cNvSpPr>
                <a:spLocks noChangeShapeType="1"/>
              </p:cNvSpPr>
              <p:nvPr/>
            </p:nvSpPr>
            <p:spPr bwMode="auto">
              <a:xfrm>
                <a:off x="1180" y="153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04" name="Freeform 771"/>
              <p:cNvSpPr>
                <a:spLocks/>
              </p:cNvSpPr>
              <p:nvPr/>
            </p:nvSpPr>
            <p:spPr bwMode="auto">
              <a:xfrm>
                <a:off x="1180" y="1530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05" name="Line 772"/>
              <p:cNvSpPr>
                <a:spLocks noChangeShapeType="1"/>
              </p:cNvSpPr>
              <p:nvPr/>
            </p:nvSpPr>
            <p:spPr bwMode="auto">
              <a:xfrm>
                <a:off x="1187" y="153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06" name="Line 773"/>
              <p:cNvSpPr>
                <a:spLocks noChangeShapeType="1"/>
              </p:cNvSpPr>
              <p:nvPr/>
            </p:nvSpPr>
            <p:spPr bwMode="auto">
              <a:xfrm>
                <a:off x="1187" y="153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07" name="Line 774"/>
              <p:cNvSpPr>
                <a:spLocks noChangeShapeType="1"/>
              </p:cNvSpPr>
              <p:nvPr/>
            </p:nvSpPr>
            <p:spPr bwMode="auto">
              <a:xfrm>
                <a:off x="1187" y="153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08" name="Freeform 775"/>
              <p:cNvSpPr>
                <a:spLocks/>
              </p:cNvSpPr>
              <p:nvPr/>
            </p:nvSpPr>
            <p:spPr bwMode="auto">
              <a:xfrm>
                <a:off x="1187" y="1523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09" name="Line 776"/>
              <p:cNvSpPr>
                <a:spLocks noChangeShapeType="1"/>
              </p:cNvSpPr>
              <p:nvPr/>
            </p:nvSpPr>
            <p:spPr bwMode="auto">
              <a:xfrm>
                <a:off x="1187" y="152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10" name="Line 777"/>
              <p:cNvSpPr>
                <a:spLocks noChangeShapeType="1"/>
              </p:cNvSpPr>
              <p:nvPr/>
            </p:nvSpPr>
            <p:spPr bwMode="auto">
              <a:xfrm>
                <a:off x="1187" y="152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11" name="Freeform 778"/>
              <p:cNvSpPr>
                <a:spLocks/>
              </p:cNvSpPr>
              <p:nvPr/>
            </p:nvSpPr>
            <p:spPr bwMode="auto">
              <a:xfrm>
                <a:off x="1187" y="1517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12" name="Freeform 779"/>
              <p:cNvSpPr>
                <a:spLocks/>
              </p:cNvSpPr>
              <p:nvPr/>
            </p:nvSpPr>
            <p:spPr bwMode="auto">
              <a:xfrm>
                <a:off x="1187" y="1517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13" name="Line 780"/>
              <p:cNvSpPr>
                <a:spLocks noChangeShapeType="1"/>
              </p:cNvSpPr>
              <p:nvPr/>
            </p:nvSpPr>
            <p:spPr bwMode="auto">
              <a:xfrm>
                <a:off x="1193" y="151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14" name="Freeform 781"/>
              <p:cNvSpPr>
                <a:spLocks/>
              </p:cNvSpPr>
              <p:nvPr/>
            </p:nvSpPr>
            <p:spPr bwMode="auto">
              <a:xfrm>
                <a:off x="1193" y="1510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15" name="Line 782"/>
              <p:cNvSpPr>
                <a:spLocks noChangeShapeType="1"/>
              </p:cNvSpPr>
              <p:nvPr/>
            </p:nvSpPr>
            <p:spPr bwMode="auto">
              <a:xfrm>
                <a:off x="1193" y="151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16" name="Line 783"/>
              <p:cNvSpPr>
                <a:spLocks noChangeShapeType="1"/>
              </p:cNvSpPr>
              <p:nvPr/>
            </p:nvSpPr>
            <p:spPr bwMode="auto">
              <a:xfrm>
                <a:off x="1193" y="151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17" name="Line 784"/>
              <p:cNvSpPr>
                <a:spLocks noChangeShapeType="1"/>
              </p:cNvSpPr>
              <p:nvPr/>
            </p:nvSpPr>
            <p:spPr bwMode="auto">
              <a:xfrm>
                <a:off x="1193" y="151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18" name="Freeform 785"/>
              <p:cNvSpPr>
                <a:spLocks/>
              </p:cNvSpPr>
              <p:nvPr/>
            </p:nvSpPr>
            <p:spPr bwMode="auto">
              <a:xfrm>
                <a:off x="1193" y="1503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19" name="Freeform 786"/>
              <p:cNvSpPr>
                <a:spLocks/>
              </p:cNvSpPr>
              <p:nvPr/>
            </p:nvSpPr>
            <p:spPr bwMode="auto">
              <a:xfrm>
                <a:off x="1193" y="1503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20" name="Line 787"/>
              <p:cNvSpPr>
                <a:spLocks noChangeShapeType="1"/>
              </p:cNvSpPr>
              <p:nvPr/>
            </p:nvSpPr>
            <p:spPr bwMode="auto">
              <a:xfrm>
                <a:off x="1200" y="150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21" name="Freeform 788"/>
              <p:cNvSpPr>
                <a:spLocks/>
              </p:cNvSpPr>
              <p:nvPr/>
            </p:nvSpPr>
            <p:spPr bwMode="auto">
              <a:xfrm>
                <a:off x="1200" y="1497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22" name="Line 789"/>
              <p:cNvSpPr>
                <a:spLocks noChangeShapeType="1"/>
              </p:cNvSpPr>
              <p:nvPr/>
            </p:nvSpPr>
            <p:spPr bwMode="auto">
              <a:xfrm>
                <a:off x="1200" y="149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23" name="Freeform 790"/>
              <p:cNvSpPr>
                <a:spLocks/>
              </p:cNvSpPr>
              <p:nvPr/>
            </p:nvSpPr>
            <p:spPr bwMode="auto">
              <a:xfrm>
                <a:off x="1200" y="1490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24" name="Line 791"/>
              <p:cNvSpPr>
                <a:spLocks noChangeShapeType="1"/>
              </p:cNvSpPr>
              <p:nvPr/>
            </p:nvSpPr>
            <p:spPr bwMode="auto">
              <a:xfrm>
                <a:off x="1200" y="149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25" name="Line 792"/>
              <p:cNvSpPr>
                <a:spLocks noChangeShapeType="1"/>
              </p:cNvSpPr>
              <p:nvPr/>
            </p:nvSpPr>
            <p:spPr bwMode="auto">
              <a:xfrm>
                <a:off x="1200" y="149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26" name="Freeform 793"/>
              <p:cNvSpPr>
                <a:spLocks/>
              </p:cNvSpPr>
              <p:nvPr/>
            </p:nvSpPr>
            <p:spPr bwMode="auto">
              <a:xfrm>
                <a:off x="1200" y="1490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27" name="Freeform 794"/>
              <p:cNvSpPr>
                <a:spLocks/>
              </p:cNvSpPr>
              <p:nvPr/>
            </p:nvSpPr>
            <p:spPr bwMode="auto">
              <a:xfrm>
                <a:off x="1206" y="1483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28" name="Line 795"/>
              <p:cNvSpPr>
                <a:spLocks noChangeShapeType="1"/>
              </p:cNvSpPr>
              <p:nvPr/>
            </p:nvSpPr>
            <p:spPr bwMode="auto">
              <a:xfrm>
                <a:off x="1206" y="148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29" name="Line 796"/>
              <p:cNvSpPr>
                <a:spLocks noChangeShapeType="1"/>
              </p:cNvSpPr>
              <p:nvPr/>
            </p:nvSpPr>
            <p:spPr bwMode="auto">
              <a:xfrm>
                <a:off x="1206" y="148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30" name="Freeform 797"/>
              <p:cNvSpPr>
                <a:spLocks/>
              </p:cNvSpPr>
              <p:nvPr/>
            </p:nvSpPr>
            <p:spPr bwMode="auto">
              <a:xfrm>
                <a:off x="1206" y="1477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31" name="Line 798"/>
              <p:cNvSpPr>
                <a:spLocks noChangeShapeType="1"/>
              </p:cNvSpPr>
              <p:nvPr/>
            </p:nvSpPr>
            <p:spPr bwMode="auto">
              <a:xfrm>
                <a:off x="1206" y="147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32" name="Line 799"/>
              <p:cNvSpPr>
                <a:spLocks noChangeShapeType="1"/>
              </p:cNvSpPr>
              <p:nvPr/>
            </p:nvSpPr>
            <p:spPr bwMode="auto">
              <a:xfrm>
                <a:off x="1206" y="147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33" name="Freeform 800"/>
              <p:cNvSpPr>
                <a:spLocks/>
              </p:cNvSpPr>
              <p:nvPr/>
            </p:nvSpPr>
            <p:spPr bwMode="auto">
              <a:xfrm>
                <a:off x="1206" y="1470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34" name="Line 801"/>
              <p:cNvSpPr>
                <a:spLocks noChangeShapeType="1"/>
              </p:cNvSpPr>
              <p:nvPr/>
            </p:nvSpPr>
            <p:spPr bwMode="auto">
              <a:xfrm>
                <a:off x="1213" y="147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35" name="Line 802"/>
              <p:cNvSpPr>
                <a:spLocks noChangeShapeType="1"/>
              </p:cNvSpPr>
              <p:nvPr/>
            </p:nvSpPr>
            <p:spPr bwMode="auto">
              <a:xfrm>
                <a:off x="1213" y="147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36" name="Line 803"/>
              <p:cNvSpPr>
                <a:spLocks noChangeShapeType="1"/>
              </p:cNvSpPr>
              <p:nvPr/>
            </p:nvSpPr>
            <p:spPr bwMode="auto">
              <a:xfrm>
                <a:off x="1213" y="147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37" name="Freeform 804"/>
              <p:cNvSpPr>
                <a:spLocks/>
              </p:cNvSpPr>
              <p:nvPr/>
            </p:nvSpPr>
            <p:spPr bwMode="auto">
              <a:xfrm>
                <a:off x="1213" y="1463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38" name="Line 805"/>
              <p:cNvSpPr>
                <a:spLocks noChangeShapeType="1"/>
              </p:cNvSpPr>
              <p:nvPr/>
            </p:nvSpPr>
            <p:spPr bwMode="auto">
              <a:xfrm>
                <a:off x="1213" y="146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39" name="Line 806"/>
              <p:cNvSpPr>
                <a:spLocks noChangeShapeType="1"/>
              </p:cNvSpPr>
              <p:nvPr/>
            </p:nvSpPr>
            <p:spPr bwMode="auto">
              <a:xfrm>
                <a:off x="1213" y="146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40" name="Freeform 807"/>
              <p:cNvSpPr>
                <a:spLocks/>
              </p:cNvSpPr>
              <p:nvPr/>
            </p:nvSpPr>
            <p:spPr bwMode="auto">
              <a:xfrm>
                <a:off x="1213" y="1457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41" name="Freeform 808"/>
              <p:cNvSpPr>
                <a:spLocks/>
              </p:cNvSpPr>
              <p:nvPr/>
            </p:nvSpPr>
            <p:spPr bwMode="auto">
              <a:xfrm>
                <a:off x="1213" y="1457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42" name="Line 809"/>
              <p:cNvSpPr>
                <a:spLocks noChangeShapeType="1"/>
              </p:cNvSpPr>
              <p:nvPr/>
            </p:nvSpPr>
            <p:spPr bwMode="auto">
              <a:xfrm>
                <a:off x="1219" y="145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43" name="Line 810"/>
              <p:cNvSpPr>
                <a:spLocks noChangeShapeType="1"/>
              </p:cNvSpPr>
              <p:nvPr/>
            </p:nvSpPr>
            <p:spPr bwMode="auto">
              <a:xfrm>
                <a:off x="1219" y="145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44" name="Freeform 811"/>
              <p:cNvSpPr>
                <a:spLocks/>
              </p:cNvSpPr>
              <p:nvPr/>
            </p:nvSpPr>
            <p:spPr bwMode="auto">
              <a:xfrm>
                <a:off x="1219" y="1450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45" name="Line 812"/>
              <p:cNvSpPr>
                <a:spLocks noChangeShapeType="1"/>
              </p:cNvSpPr>
              <p:nvPr/>
            </p:nvSpPr>
            <p:spPr bwMode="auto">
              <a:xfrm>
                <a:off x="1219" y="145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46" name="Freeform 813"/>
              <p:cNvSpPr>
                <a:spLocks/>
              </p:cNvSpPr>
              <p:nvPr/>
            </p:nvSpPr>
            <p:spPr bwMode="auto">
              <a:xfrm>
                <a:off x="1219" y="1443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47" name="Line 814"/>
              <p:cNvSpPr>
                <a:spLocks noChangeShapeType="1"/>
              </p:cNvSpPr>
              <p:nvPr/>
            </p:nvSpPr>
            <p:spPr bwMode="auto">
              <a:xfrm>
                <a:off x="1219" y="144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48" name="Freeform 815"/>
              <p:cNvSpPr>
                <a:spLocks/>
              </p:cNvSpPr>
              <p:nvPr/>
            </p:nvSpPr>
            <p:spPr bwMode="auto">
              <a:xfrm>
                <a:off x="1219" y="1443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49" name="Freeform 816"/>
              <p:cNvSpPr>
                <a:spLocks/>
              </p:cNvSpPr>
              <p:nvPr/>
            </p:nvSpPr>
            <p:spPr bwMode="auto">
              <a:xfrm>
                <a:off x="1226" y="1437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50" name="Line 817"/>
              <p:cNvSpPr>
                <a:spLocks noChangeShapeType="1"/>
              </p:cNvSpPr>
              <p:nvPr/>
            </p:nvSpPr>
            <p:spPr bwMode="auto">
              <a:xfrm>
                <a:off x="1226" y="143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51" name="Line 818"/>
              <p:cNvSpPr>
                <a:spLocks noChangeShapeType="1"/>
              </p:cNvSpPr>
              <p:nvPr/>
            </p:nvSpPr>
            <p:spPr bwMode="auto">
              <a:xfrm>
                <a:off x="1226" y="143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52" name="Freeform 819"/>
              <p:cNvSpPr>
                <a:spLocks/>
              </p:cNvSpPr>
              <p:nvPr/>
            </p:nvSpPr>
            <p:spPr bwMode="auto">
              <a:xfrm>
                <a:off x="1226" y="1430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53" name="Line 820"/>
              <p:cNvSpPr>
                <a:spLocks noChangeShapeType="1"/>
              </p:cNvSpPr>
              <p:nvPr/>
            </p:nvSpPr>
            <p:spPr bwMode="auto">
              <a:xfrm>
                <a:off x="1226" y="143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54" name="Line 821"/>
              <p:cNvSpPr>
                <a:spLocks noChangeShapeType="1"/>
              </p:cNvSpPr>
              <p:nvPr/>
            </p:nvSpPr>
            <p:spPr bwMode="auto">
              <a:xfrm>
                <a:off x="1226" y="143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55" name="Line 822"/>
              <p:cNvSpPr>
                <a:spLocks noChangeShapeType="1"/>
              </p:cNvSpPr>
              <p:nvPr/>
            </p:nvSpPr>
            <p:spPr bwMode="auto">
              <a:xfrm>
                <a:off x="1226" y="143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56" name="Freeform 823"/>
              <p:cNvSpPr>
                <a:spLocks/>
              </p:cNvSpPr>
              <p:nvPr/>
            </p:nvSpPr>
            <p:spPr bwMode="auto">
              <a:xfrm>
                <a:off x="1226" y="1423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0 h 7"/>
                  <a:gd name="T4" fmla="*/ 6 w 6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57" name="Line 824"/>
              <p:cNvSpPr>
                <a:spLocks noChangeShapeType="1"/>
              </p:cNvSpPr>
              <p:nvPr/>
            </p:nvSpPr>
            <p:spPr bwMode="auto">
              <a:xfrm>
                <a:off x="1232" y="142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58" name="Line 825"/>
              <p:cNvSpPr>
                <a:spLocks noChangeShapeType="1"/>
              </p:cNvSpPr>
              <p:nvPr/>
            </p:nvSpPr>
            <p:spPr bwMode="auto">
              <a:xfrm>
                <a:off x="1232" y="142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59" name="Freeform 826"/>
              <p:cNvSpPr>
                <a:spLocks/>
              </p:cNvSpPr>
              <p:nvPr/>
            </p:nvSpPr>
            <p:spPr bwMode="auto">
              <a:xfrm>
                <a:off x="1232" y="1417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60" name="Line 827"/>
              <p:cNvSpPr>
                <a:spLocks noChangeShapeType="1"/>
              </p:cNvSpPr>
              <p:nvPr/>
            </p:nvSpPr>
            <p:spPr bwMode="auto">
              <a:xfrm>
                <a:off x="1232" y="141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61" name="Line 828"/>
              <p:cNvSpPr>
                <a:spLocks noChangeShapeType="1"/>
              </p:cNvSpPr>
              <p:nvPr/>
            </p:nvSpPr>
            <p:spPr bwMode="auto">
              <a:xfrm>
                <a:off x="1232" y="141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62" name="Freeform 829"/>
              <p:cNvSpPr>
                <a:spLocks/>
              </p:cNvSpPr>
              <p:nvPr/>
            </p:nvSpPr>
            <p:spPr bwMode="auto">
              <a:xfrm>
                <a:off x="1232" y="1410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63" name="Line 830"/>
              <p:cNvSpPr>
                <a:spLocks noChangeShapeType="1"/>
              </p:cNvSpPr>
              <p:nvPr/>
            </p:nvSpPr>
            <p:spPr bwMode="auto">
              <a:xfrm>
                <a:off x="1232" y="141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64" name="Freeform 831"/>
              <p:cNvSpPr>
                <a:spLocks/>
              </p:cNvSpPr>
              <p:nvPr/>
            </p:nvSpPr>
            <p:spPr bwMode="auto">
              <a:xfrm>
                <a:off x="1232" y="1410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65" name="Freeform 832"/>
              <p:cNvSpPr>
                <a:spLocks/>
              </p:cNvSpPr>
              <p:nvPr/>
            </p:nvSpPr>
            <p:spPr bwMode="auto">
              <a:xfrm>
                <a:off x="1239" y="1403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66" name="Line 833"/>
              <p:cNvSpPr>
                <a:spLocks noChangeShapeType="1"/>
              </p:cNvSpPr>
              <p:nvPr/>
            </p:nvSpPr>
            <p:spPr bwMode="auto">
              <a:xfrm>
                <a:off x="1239" y="140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67" name="Line 834"/>
              <p:cNvSpPr>
                <a:spLocks noChangeShapeType="1"/>
              </p:cNvSpPr>
              <p:nvPr/>
            </p:nvSpPr>
            <p:spPr bwMode="auto">
              <a:xfrm>
                <a:off x="1239" y="140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68" name="Freeform 835"/>
              <p:cNvSpPr>
                <a:spLocks/>
              </p:cNvSpPr>
              <p:nvPr/>
            </p:nvSpPr>
            <p:spPr bwMode="auto">
              <a:xfrm>
                <a:off x="1239" y="1397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69" name="Line 836"/>
              <p:cNvSpPr>
                <a:spLocks noChangeShapeType="1"/>
              </p:cNvSpPr>
              <p:nvPr/>
            </p:nvSpPr>
            <p:spPr bwMode="auto">
              <a:xfrm>
                <a:off x="1239" y="139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70" name="Line 837"/>
              <p:cNvSpPr>
                <a:spLocks noChangeShapeType="1"/>
              </p:cNvSpPr>
              <p:nvPr/>
            </p:nvSpPr>
            <p:spPr bwMode="auto">
              <a:xfrm>
                <a:off x="1239" y="139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71" name="Freeform 838"/>
              <p:cNvSpPr>
                <a:spLocks/>
              </p:cNvSpPr>
              <p:nvPr/>
            </p:nvSpPr>
            <p:spPr bwMode="auto">
              <a:xfrm>
                <a:off x="1239" y="1397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72" name="Freeform 839"/>
              <p:cNvSpPr>
                <a:spLocks/>
              </p:cNvSpPr>
              <p:nvPr/>
            </p:nvSpPr>
            <p:spPr bwMode="auto">
              <a:xfrm>
                <a:off x="1245" y="1390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73" name="Line 840"/>
              <p:cNvSpPr>
                <a:spLocks noChangeShapeType="1"/>
              </p:cNvSpPr>
              <p:nvPr/>
            </p:nvSpPr>
            <p:spPr bwMode="auto">
              <a:xfrm>
                <a:off x="1245" y="139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74" name="Line 841"/>
              <p:cNvSpPr>
                <a:spLocks noChangeShapeType="1"/>
              </p:cNvSpPr>
              <p:nvPr/>
            </p:nvSpPr>
            <p:spPr bwMode="auto">
              <a:xfrm>
                <a:off x="1245" y="139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75" name="Freeform 842"/>
              <p:cNvSpPr>
                <a:spLocks/>
              </p:cNvSpPr>
              <p:nvPr/>
            </p:nvSpPr>
            <p:spPr bwMode="auto">
              <a:xfrm>
                <a:off x="1245" y="1383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76" name="Line 843"/>
              <p:cNvSpPr>
                <a:spLocks noChangeShapeType="1"/>
              </p:cNvSpPr>
              <p:nvPr/>
            </p:nvSpPr>
            <p:spPr bwMode="auto">
              <a:xfrm>
                <a:off x="1245" y="138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77" name="Line 844"/>
              <p:cNvSpPr>
                <a:spLocks noChangeShapeType="1"/>
              </p:cNvSpPr>
              <p:nvPr/>
            </p:nvSpPr>
            <p:spPr bwMode="auto">
              <a:xfrm>
                <a:off x="1245" y="138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78" name="Line 845"/>
              <p:cNvSpPr>
                <a:spLocks noChangeShapeType="1"/>
              </p:cNvSpPr>
              <p:nvPr/>
            </p:nvSpPr>
            <p:spPr bwMode="auto">
              <a:xfrm>
                <a:off x="1245" y="138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79" name="Freeform 846"/>
              <p:cNvSpPr>
                <a:spLocks/>
              </p:cNvSpPr>
              <p:nvPr/>
            </p:nvSpPr>
            <p:spPr bwMode="auto">
              <a:xfrm>
                <a:off x="1245" y="1377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0 w 7"/>
                  <a:gd name="T3" fmla="*/ 0 h 6"/>
                  <a:gd name="T4" fmla="*/ 7 w 7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80" name="Line 847"/>
              <p:cNvSpPr>
                <a:spLocks noChangeShapeType="1"/>
              </p:cNvSpPr>
              <p:nvPr/>
            </p:nvSpPr>
            <p:spPr bwMode="auto">
              <a:xfrm>
                <a:off x="1252" y="137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81" name="Line 848"/>
              <p:cNvSpPr>
                <a:spLocks noChangeShapeType="1"/>
              </p:cNvSpPr>
              <p:nvPr/>
            </p:nvSpPr>
            <p:spPr bwMode="auto">
              <a:xfrm>
                <a:off x="1252" y="137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82" name="Line 849"/>
              <p:cNvSpPr>
                <a:spLocks noChangeShapeType="1"/>
              </p:cNvSpPr>
              <p:nvPr/>
            </p:nvSpPr>
            <p:spPr bwMode="auto">
              <a:xfrm>
                <a:off x="1252" y="137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83" name="Freeform 850"/>
              <p:cNvSpPr>
                <a:spLocks/>
              </p:cNvSpPr>
              <p:nvPr/>
            </p:nvSpPr>
            <p:spPr bwMode="auto">
              <a:xfrm>
                <a:off x="1252" y="1370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84" name="Line 851"/>
              <p:cNvSpPr>
                <a:spLocks noChangeShapeType="1"/>
              </p:cNvSpPr>
              <p:nvPr/>
            </p:nvSpPr>
            <p:spPr bwMode="auto">
              <a:xfrm>
                <a:off x="1252" y="137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85" name="Line 852"/>
              <p:cNvSpPr>
                <a:spLocks noChangeShapeType="1"/>
              </p:cNvSpPr>
              <p:nvPr/>
            </p:nvSpPr>
            <p:spPr bwMode="auto">
              <a:xfrm>
                <a:off x="1252" y="137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86" name="Freeform 853"/>
              <p:cNvSpPr>
                <a:spLocks/>
              </p:cNvSpPr>
              <p:nvPr/>
            </p:nvSpPr>
            <p:spPr bwMode="auto">
              <a:xfrm>
                <a:off x="1252" y="1364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87" name="Freeform 854"/>
              <p:cNvSpPr>
                <a:spLocks/>
              </p:cNvSpPr>
              <p:nvPr/>
            </p:nvSpPr>
            <p:spPr bwMode="auto">
              <a:xfrm>
                <a:off x="1252" y="1364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88" name="Line 855"/>
              <p:cNvSpPr>
                <a:spLocks noChangeShapeType="1"/>
              </p:cNvSpPr>
              <p:nvPr/>
            </p:nvSpPr>
            <p:spPr bwMode="auto">
              <a:xfrm>
                <a:off x="1258" y="1364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89" name="Line 856"/>
              <p:cNvSpPr>
                <a:spLocks noChangeShapeType="1"/>
              </p:cNvSpPr>
              <p:nvPr/>
            </p:nvSpPr>
            <p:spPr bwMode="auto">
              <a:xfrm>
                <a:off x="1258" y="1364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90" name="Freeform 857"/>
              <p:cNvSpPr>
                <a:spLocks/>
              </p:cNvSpPr>
              <p:nvPr/>
            </p:nvSpPr>
            <p:spPr bwMode="auto">
              <a:xfrm>
                <a:off x="1258" y="1357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91" name="Line 858"/>
              <p:cNvSpPr>
                <a:spLocks noChangeShapeType="1"/>
              </p:cNvSpPr>
              <p:nvPr/>
            </p:nvSpPr>
            <p:spPr bwMode="auto">
              <a:xfrm>
                <a:off x="1258" y="135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92" name="Line 859"/>
              <p:cNvSpPr>
                <a:spLocks noChangeShapeType="1"/>
              </p:cNvSpPr>
              <p:nvPr/>
            </p:nvSpPr>
            <p:spPr bwMode="auto">
              <a:xfrm>
                <a:off x="1258" y="135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93" name="Freeform 860"/>
              <p:cNvSpPr>
                <a:spLocks/>
              </p:cNvSpPr>
              <p:nvPr/>
            </p:nvSpPr>
            <p:spPr bwMode="auto">
              <a:xfrm>
                <a:off x="1258" y="1350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94" name="Freeform 861"/>
              <p:cNvSpPr>
                <a:spLocks/>
              </p:cNvSpPr>
              <p:nvPr/>
            </p:nvSpPr>
            <p:spPr bwMode="auto">
              <a:xfrm>
                <a:off x="1258" y="1350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95" name="Line 862"/>
              <p:cNvSpPr>
                <a:spLocks noChangeShapeType="1"/>
              </p:cNvSpPr>
              <p:nvPr/>
            </p:nvSpPr>
            <p:spPr bwMode="auto">
              <a:xfrm>
                <a:off x="1265" y="135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96" name="Line 863"/>
              <p:cNvSpPr>
                <a:spLocks noChangeShapeType="1"/>
              </p:cNvSpPr>
              <p:nvPr/>
            </p:nvSpPr>
            <p:spPr bwMode="auto">
              <a:xfrm flipV="1">
                <a:off x="1265" y="1344"/>
                <a:ext cx="0" cy="6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97" name="Freeform 864"/>
              <p:cNvSpPr>
                <a:spLocks/>
              </p:cNvSpPr>
              <p:nvPr/>
            </p:nvSpPr>
            <p:spPr bwMode="auto">
              <a:xfrm>
                <a:off x="1265" y="1337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98" name="Freeform 865"/>
              <p:cNvSpPr>
                <a:spLocks/>
              </p:cNvSpPr>
              <p:nvPr/>
            </p:nvSpPr>
            <p:spPr bwMode="auto">
              <a:xfrm>
                <a:off x="1265" y="1337"/>
                <a:ext cx="0" cy="7"/>
              </a:xfrm>
              <a:custGeom>
                <a:avLst/>
                <a:gdLst>
                  <a:gd name="T0" fmla="*/ 0 h 7"/>
                  <a:gd name="T1" fmla="*/ 0 h 7"/>
                  <a:gd name="T2" fmla="*/ 7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99" name="Freeform 866"/>
              <p:cNvSpPr>
                <a:spLocks/>
              </p:cNvSpPr>
              <p:nvPr/>
            </p:nvSpPr>
            <p:spPr bwMode="auto">
              <a:xfrm>
                <a:off x="1265" y="1337"/>
                <a:ext cx="0" cy="7"/>
              </a:xfrm>
              <a:custGeom>
                <a:avLst/>
                <a:gdLst>
                  <a:gd name="T0" fmla="*/ 7 h 7"/>
                  <a:gd name="T1" fmla="*/ 7 h 7"/>
                  <a:gd name="T2" fmla="*/ 0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00" name="Line 867"/>
              <p:cNvSpPr>
                <a:spLocks noChangeShapeType="1"/>
              </p:cNvSpPr>
              <p:nvPr/>
            </p:nvSpPr>
            <p:spPr bwMode="auto">
              <a:xfrm>
                <a:off x="1265" y="133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01" name="Line 868"/>
              <p:cNvSpPr>
                <a:spLocks noChangeShapeType="1"/>
              </p:cNvSpPr>
              <p:nvPr/>
            </p:nvSpPr>
            <p:spPr bwMode="auto">
              <a:xfrm>
                <a:off x="1265" y="133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02" name="Freeform 869"/>
              <p:cNvSpPr>
                <a:spLocks/>
              </p:cNvSpPr>
              <p:nvPr/>
            </p:nvSpPr>
            <p:spPr bwMode="auto">
              <a:xfrm>
                <a:off x="1265" y="1337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03" name="Freeform 870"/>
              <p:cNvSpPr>
                <a:spLocks/>
              </p:cNvSpPr>
              <p:nvPr/>
            </p:nvSpPr>
            <p:spPr bwMode="auto">
              <a:xfrm>
                <a:off x="1271" y="1330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04" name="Line 871"/>
              <p:cNvSpPr>
                <a:spLocks noChangeShapeType="1"/>
              </p:cNvSpPr>
              <p:nvPr/>
            </p:nvSpPr>
            <p:spPr bwMode="auto">
              <a:xfrm>
                <a:off x="1271" y="133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05" name="Line 872"/>
              <p:cNvSpPr>
                <a:spLocks noChangeShapeType="1"/>
              </p:cNvSpPr>
              <p:nvPr/>
            </p:nvSpPr>
            <p:spPr bwMode="auto">
              <a:xfrm>
                <a:off x="1271" y="133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06" name="Line 873"/>
              <p:cNvSpPr>
                <a:spLocks noChangeShapeType="1"/>
              </p:cNvSpPr>
              <p:nvPr/>
            </p:nvSpPr>
            <p:spPr bwMode="auto">
              <a:xfrm>
                <a:off x="1271" y="133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07" name="Line 874"/>
              <p:cNvSpPr>
                <a:spLocks noChangeShapeType="1"/>
              </p:cNvSpPr>
              <p:nvPr/>
            </p:nvSpPr>
            <p:spPr bwMode="auto">
              <a:xfrm>
                <a:off x="1271" y="133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08" name="Freeform 875"/>
              <p:cNvSpPr>
                <a:spLocks/>
              </p:cNvSpPr>
              <p:nvPr/>
            </p:nvSpPr>
            <p:spPr bwMode="auto">
              <a:xfrm>
                <a:off x="1271" y="1324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09" name="Freeform 876"/>
              <p:cNvSpPr>
                <a:spLocks/>
              </p:cNvSpPr>
              <p:nvPr/>
            </p:nvSpPr>
            <p:spPr bwMode="auto">
              <a:xfrm>
                <a:off x="1271" y="1324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10" name="Line 877"/>
              <p:cNvSpPr>
                <a:spLocks noChangeShapeType="1"/>
              </p:cNvSpPr>
              <p:nvPr/>
            </p:nvSpPr>
            <p:spPr bwMode="auto">
              <a:xfrm>
                <a:off x="1278" y="1324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11" name="Line 878"/>
              <p:cNvSpPr>
                <a:spLocks noChangeShapeType="1"/>
              </p:cNvSpPr>
              <p:nvPr/>
            </p:nvSpPr>
            <p:spPr bwMode="auto">
              <a:xfrm>
                <a:off x="1278" y="1324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12" name="Freeform 879"/>
              <p:cNvSpPr>
                <a:spLocks/>
              </p:cNvSpPr>
              <p:nvPr/>
            </p:nvSpPr>
            <p:spPr bwMode="auto">
              <a:xfrm>
                <a:off x="1278" y="1317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13" name="Line 880"/>
              <p:cNvSpPr>
                <a:spLocks noChangeShapeType="1"/>
              </p:cNvSpPr>
              <p:nvPr/>
            </p:nvSpPr>
            <p:spPr bwMode="auto">
              <a:xfrm>
                <a:off x="1278" y="131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14" name="Line 881"/>
              <p:cNvSpPr>
                <a:spLocks noChangeShapeType="1"/>
              </p:cNvSpPr>
              <p:nvPr/>
            </p:nvSpPr>
            <p:spPr bwMode="auto">
              <a:xfrm>
                <a:off x="1278" y="131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15" name="Line 882"/>
              <p:cNvSpPr>
                <a:spLocks noChangeShapeType="1"/>
              </p:cNvSpPr>
              <p:nvPr/>
            </p:nvSpPr>
            <p:spPr bwMode="auto">
              <a:xfrm>
                <a:off x="1278" y="131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16" name="Freeform 883"/>
              <p:cNvSpPr>
                <a:spLocks/>
              </p:cNvSpPr>
              <p:nvPr/>
            </p:nvSpPr>
            <p:spPr bwMode="auto">
              <a:xfrm>
                <a:off x="1278" y="1310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17" name="Freeform 884"/>
              <p:cNvSpPr>
                <a:spLocks/>
              </p:cNvSpPr>
              <p:nvPr/>
            </p:nvSpPr>
            <p:spPr bwMode="auto">
              <a:xfrm>
                <a:off x="1278" y="1310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18" name="Line 885"/>
              <p:cNvSpPr>
                <a:spLocks noChangeShapeType="1"/>
              </p:cNvSpPr>
              <p:nvPr/>
            </p:nvSpPr>
            <p:spPr bwMode="auto">
              <a:xfrm>
                <a:off x="1284" y="131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19" name="Line 886"/>
              <p:cNvSpPr>
                <a:spLocks noChangeShapeType="1"/>
              </p:cNvSpPr>
              <p:nvPr/>
            </p:nvSpPr>
            <p:spPr bwMode="auto">
              <a:xfrm>
                <a:off x="1284" y="131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20" name="Freeform 887"/>
              <p:cNvSpPr>
                <a:spLocks/>
              </p:cNvSpPr>
              <p:nvPr/>
            </p:nvSpPr>
            <p:spPr bwMode="auto">
              <a:xfrm>
                <a:off x="1284" y="1304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21" name="Line 888"/>
              <p:cNvSpPr>
                <a:spLocks noChangeShapeType="1"/>
              </p:cNvSpPr>
              <p:nvPr/>
            </p:nvSpPr>
            <p:spPr bwMode="auto">
              <a:xfrm>
                <a:off x="1284" y="1304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22" name="Line 889"/>
              <p:cNvSpPr>
                <a:spLocks noChangeShapeType="1"/>
              </p:cNvSpPr>
              <p:nvPr/>
            </p:nvSpPr>
            <p:spPr bwMode="auto">
              <a:xfrm>
                <a:off x="1284" y="1304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23" name="Line 890"/>
              <p:cNvSpPr>
                <a:spLocks noChangeShapeType="1"/>
              </p:cNvSpPr>
              <p:nvPr/>
            </p:nvSpPr>
            <p:spPr bwMode="auto">
              <a:xfrm>
                <a:off x="1284" y="1304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24" name="Freeform 891"/>
              <p:cNvSpPr>
                <a:spLocks/>
              </p:cNvSpPr>
              <p:nvPr/>
            </p:nvSpPr>
            <p:spPr bwMode="auto">
              <a:xfrm>
                <a:off x="1284" y="1297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25" name="Line 892"/>
              <p:cNvSpPr>
                <a:spLocks noChangeShapeType="1"/>
              </p:cNvSpPr>
              <p:nvPr/>
            </p:nvSpPr>
            <p:spPr bwMode="auto">
              <a:xfrm>
                <a:off x="1291" y="129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26" name="Freeform 893"/>
              <p:cNvSpPr>
                <a:spLocks/>
              </p:cNvSpPr>
              <p:nvPr/>
            </p:nvSpPr>
            <p:spPr bwMode="auto">
              <a:xfrm>
                <a:off x="1291" y="1290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27" name="Line 894"/>
              <p:cNvSpPr>
                <a:spLocks noChangeShapeType="1"/>
              </p:cNvSpPr>
              <p:nvPr/>
            </p:nvSpPr>
            <p:spPr bwMode="auto">
              <a:xfrm>
                <a:off x="1291" y="129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28" name="Line 895"/>
              <p:cNvSpPr>
                <a:spLocks noChangeShapeType="1"/>
              </p:cNvSpPr>
              <p:nvPr/>
            </p:nvSpPr>
            <p:spPr bwMode="auto">
              <a:xfrm>
                <a:off x="1291" y="129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29" name="Line 896"/>
              <p:cNvSpPr>
                <a:spLocks noChangeShapeType="1"/>
              </p:cNvSpPr>
              <p:nvPr/>
            </p:nvSpPr>
            <p:spPr bwMode="auto">
              <a:xfrm>
                <a:off x="1291" y="129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30" name="Line 897"/>
              <p:cNvSpPr>
                <a:spLocks noChangeShapeType="1"/>
              </p:cNvSpPr>
              <p:nvPr/>
            </p:nvSpPr>
            <p:spPr bwMode="auto">
              <a:xfrm>
                <a:off x="1291" y="129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31" name="Freeform 898"/>
              <p:cNvSpPr>
                <a:spLocks/>
              </p:cNvSpPr>
              <p:nvPr/>
            </p:nvSpPr>
            <p:spPr bwMode="auto">
              <a:xfrm>
                <a:off x="1291" y="1284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32" name="Line 899"/>
              <p:cNvSpPr>
                <a:spLocks noChangeShapeType="1"/>
              </p:cNvSpPr>
              <p:nvPr/>
            </p:nvSpPr>
            <p:spPr bwMode="auto">
              <a:xfrm>
                <a:off x="1297" y="1284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33" name="Line 900"/>
              <p:cNvSpPr>
                <a:spLocks noChangeShapeType="1"/>
              </p:cNvSpPr>
              <p:nvPr/>
            </p:nvSpPr>
            <p:spPr bwMode="auto">
              <a:xfrm>
                <a:off x="1297" y="1284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34" name="Freeform 901"/>
              <p:cNvSpPr>
                <a:spLocks/>
              </p:cNvSpPr>
              <p:nvPr/>
            </p:nvSpPr>
            <p:spPr bwMode="auto">
              <a:xfrm>
                <a:off x="1297" y="1277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35" name="Line 902"/>
              <p:cNvSpPr>
                <a:spLocks noChangeShapeType="1"/>
              </p:cNvSpPr>
              <p:nvPr/>
            </p:nvSpPr>
            <p:spPr bwMode="auto">
              <a:xfrm>
                <a:off x="1297" y="127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36" name="Line 903"/>
              <p:cNvSpPr>
                <a:spLocks noChangeShapeType="1"/>
              </p:cNvSpPr>
              <p:nvPr/>
            </p:nvSpPr>
            <p:spPr bwMode="auto">
              <a:xfrm>
                <a:off x="1297" y="127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37" name="Freeform 904"/>
              <p:cNvSpPr>
                <a:spLocks/>
              </p:cNvSpPr>
              <p:nvPr/>
            </p:nvSpPr>
            <p:spPr bwMode="auto">
              <a:xfrm>
                <a:off x="1297" y="1270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38" name="Freeform 905"/>
              <p:cNvSpPr>
                <a:spLocks/>
              </p:cNvSpPr>
              <p:nvPr/>
            </p:nvSpPr>
            <p:spPr bwMode="auto">
              <a:xfrm>
                <a:off x="1297" y="1270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1275" name="Group 1107"/>
            <p:cNvGrpSpPr>
              <a:grpSpLocks/>
            </p:cNvGrpSpPr>
            <p:nvPr/>
          </p:nvGrpSpPr>
          <p:grpSpPr bwMode="auto">
            <a:xfrm>
              <a:off x="739" y="1150"/>
              <a:ext cx="1669" cy="2092"/>
              <a:chOff x="739" y="1150"/>
              <a:chExt cx="1669" cy="2092"/>
            </a:xfrm>
          </p:grpSpPr>
          <p:sp>
            <p:nvSpPr>
              <p:cNvPr id="11639" name="Line 907"/>
              <p:cNvSpPr>
                <a:spLocks noChangeShapeType="1"/>
              </p:cNvSpPr>
              <p:nvPr/>
            </p:nvSpPr>
            <p:spPr bwMode="auto">
              <a:xfrm>
                <a:off x="1304" y="127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40" name="Line 908"/>
              <p:cNvSpPr>
                <a:spLocks noChangeShapeType="1"/>
              </p:cNvSpPr>
              <p:nvPr/>
            </p:nvSpPr>
            <p:spPr bwMode="auto">
              <a:xfrm>
                <a:off x="1304" y="127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41" name="Line 909"/>
              <p:cNvSpPr>
                <a:spLocks noChangeShapeType="1"/>
              </p:cNvSpPr>
              <p:nvPr/>
            </p:nvSpPr>
            <p:spPr bwMode="auto">
              <a:xfrm>
                <a:off x="1304" y="127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42" name="Freeform 910"/>
              <p:cNvSpPr>
                <a:spLocks/>
              </p:cNvSpPr>
              <p:nvPr/>
            </p:nvSpPr>
            <p:spPr bwMode="auto">
              <a:xfrm>
                <a:off x="1304" y="1264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43" name="Line 911"/>
              <p:cNvSpPr>
                <a:spLocks noChangeShapeType="1"/>
              </p:cNvSpPr>
              <p:nvPr/>
            </p:nvSpPr>
            <p:spPr bwMode="auto">
              <a:xfrm>
                <a:off x="1304" y="1264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44" name="Line 912"/>
              <p:cNvSpPr>
                <a:spLocks noChangeShapeType="1"/>
              </p:cNvSpPr>
              <p:nvPr/>
            </p:nvSpPr>
            <p:spPr bwMode="auto">
              <a:xfrm>
                <a:off x="1304" y="1264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45" name="Freeform 913"/>
              <p:cNvSpPr>
                <a:spLocks/>
              </p:cNvSpPr>
              <p:nvPr/>
            </p:nvSpPr>
            <p:spPr bwMode="auto">
              <a:xfrm>
                <a:off x="1304" y="1264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46" name="Line 914"/>
              <p:cNvSpPr>
                <a:spLocks noChangeShapeType="1"/>
              </p:cNvSpPr>
              <p:nvPr/>
            </p:nvSpPr>
            <p:spPr bwMode="auto">
              <a:xfrm>
                <a:off x="1310" y="1264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47" name="Line 915"/>
              <p:cNvSpPr>
                <a:spLocks noChangeShapeType="1"/>
              </p:cNvSpPr>
              <p:nvPr/>
            </p:nvSpPr>
            <p:spPr bwMode="auto">
              <a:xfrm>
                <a:off x="1310" y="1264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48" name="Freeform 916"/>
              <p:cNvSpPr>
                <a:spLocks/>
              </p:cNvSpPr>
              <p:nvPr/>
            </p:nvSpPr>
            <p:spPr bwMode="auto">
              <a:xfrm>
                <a:off x="1310" y="1257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49" name="Line 917"/>
              <p:cNvSpPr>
                <a:spLocks noChangeShapeType="1"/>
              </p:cNvSpPr>
              <p:nvPr/>
            </p:nvSpPr>
            <p:spPr bwMode="auto">
              <a:xfrm>
                <a:off x="1310" y="125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50" name="Line 918"/>
              <p:cNvSpPr>
                <a:spLocks noChangeShapeType="1"/>
              </p:cNvSpPr>
              <p:nvPr/>
            </p:nvSpPr>
            <p:spPr bwMode="auto">
              <a:xfrm>
                <a:off x="1310" y="125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51" name="Line 919"/>
              <p:cNvSpPr>
                <a:spLocks noChangeShapeType="1"/>
              </p:cNvSpPr>
              <p:nvPr/>
            </p:nvSpPr>
            <p:spPr bwMode="auto">
              <a:xfrm>
                <a:off x="1310" y="125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52" name="Freeform 920"/>
              <p:cNvSpPr>
                <a:spLocks/>
              </p:cNvSpPr>
              <p:nvPr/>
            </p:nvSpPr>
            <p:spPr bwMode="auto">
              <a:xfrm>
                <a:off x="1310" y="1257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53" name="Freeform 921"/>
              <p:cNvSpPr>
                <a:spLocks/>
              </p:cNvSpPr>
              <p:nvPr/>
            </p:nvSpPr>
            <p:spPr bwMode="auto">
              <a:xfrm>
                <a:off x="1317" y="1250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54" name="Line 922"/>
              <p:cNvSpPr>
                <a:spLocks noChangeShapeType="1"/>
              </p:cNvSpPr>
              <p:nvPr/>
            </p:nvSpPr>
            <p:spPr bwMode="auto">
              <a:xfrm>
                <a:off x="1317" y="125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55" name="Line 923"/>
              <p:cNvSpPr>
                <a:spLocks noChangeShapeType="1"/>
              </p:cNvSpPr>
              <p:nvPr/>
            </p:nvSpPr>
            <p:spPr bwMode="auto">
              <a:xfrm>
                <a:off x="1317" y="125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56" name="Line 924"/>
              <p:cNvSpPr>
                <a:spLocks noChangeShapeType="1"/>
              </p:cNvSpPr>
              <p:nvPr/>
            </p:nvSpPr>
            <p:spPr bwMode="auto">
              <a:xfrm>
                <a:off x="1317" y="125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57" name="Freeform 925"/>
              <p:cNvSpPr>
                <a:spLocks/>
              </p:cNvSpPr>
              <p:nvPr/>
            </p:nvSpPr>
            <p:spPr bwMode="auto">
              <a:xfrm>
                <a:off x="1317" y="1244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58" name="Freeform 926"/>
              <p:cNvSpPr>
                <a:spLocks/>
              </p:cNvSpPr>
              <p:nvPr/>
            </p:nvSpPr>
            <p:spPr bwMode="auto">
              <a:xfrm>
                <a:off x="1317" y="1244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59" name="Line 927"/>
              <p:cNvSpPr>
                <a:spLocks noChangeShapeType="1"/>
              </p:cNvSpPr>
              <p:nvPr/>
            </p:nvSpPr>
            <p:spPr bwMode="auto">
              <a:xfrm>
                <a:off x="1323" y="1244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60" name="Line 928"/>
              <p:cNvSpPr>
                <a:spLocks noChangeShapeType="1"/>
              </p:cNvSpPr>
              <p:nvPr/>
            </p:nvSpPr>
            <p:spPr bwMode="auto">
              <a:xfrm>
                <a:off x="1323" y="1244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61" name="Freeform 929"/>
              <p:cNvSpPr>
                <a:spLocks/>
              </p:cNvSpPr>
              <p:nvPr/>
            </p:nvSpPr>
            <p:spPr bwMode="auto">
              <a:xfrm>
                <a:off x="1323" y="1237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62" name="Line 930"/>
              <p:cNvSpPr>
                <a:spLocks noChangeShapeType="1"/>
              </p:cNvSpPr>
              <p:nvPr/>
            </p:nvSpPr>
            <p:spPr bwMode="auto">
              <a:xfrm>
                <a:off x="1323" y="123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63" name="Line 931"/>
              <p:cNvSpPr>
                <a:spLocks noChangeShapeType="1"/>
              </p:cNvSpPr>
              <p:nvPr/>
            </p:nvSpPr>
            <p:spPr bwMode="auto">
              <a:xfrm>
                <a:off x="1323" y="123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64" name="Freeform 932"/>
              <p:cNvSpPr>
                <a:spLocks/>
              </p:cNvSpPr>
              <p:nvPr/>
            </p:nvSpPr>
            <p:spPr bwMode="auto">
              <a:xfrm>
                <a:off x="1323" y="1230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65" name="Freeform 933"/>
              <p:cNvSpPr>
                <a:spLocks/>
              </p:cNvSpPr>
              <p:nvPr/>
            </p:nvSpPr>
            <p:spPr bwMode="auto">
              <a:xfrm>
                <a:off x="1323" y="1230"/>
                <a:ext cx="0" cy="7"/>
              </a:xfrm>
              <a:custGeom>
                <a:avLst/>
                <a:gdLst>
                  <a:gd name="T0" fmla="*/ 0 h 7"/>
                  <a:gd name="T1" fmla="*/ 0 h 7"/>
                  <a:gd name="T2" fmla="*/ 7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66" name="Freeform 934"/>
              <p:cNvSpPr>
                <a:spLocks/>
              </p:cNvSpPr>
              <p:nvPr/>
            </p:nvSpPr>
            <p:spPr bwMode="auto">
              <a:xfrm>
                <a:off x="1323" y="1230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7 h 7"/>
                  <a:gd name="T4" fmla="*/ 7 w 7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7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67" name="Line 935"/>
              <p:cNvSpPr>
                <a:spLocks noChangeShapeType="1"/>
              </p:cNvSpPr>
              <p:nvPr/>
            </p:nvSpPr>
            <p:spPr bwMode="auto">
              <a:xfrm>
                <a:off x="1330" y="123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68" name="Line 936"/>
              <p:cNvSpPr>
                <a:spLocks noChangeShapeType="1"/>
              </p:cNvSpPr>
              <p:nvPr/>
            </p:nvSpPr>
            <p:spPr bwMode="auto">
              <a:xfrm>
                <a:off x="1330" y="123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69" name="Freeform 937"/>
              <p:cNvSpPr>
                <a:spLocks/>
              </p:cNvSpPr>
              <p:nvPr/>
            </p:nvSpPr>
            <p:spPr bwMode="auto">
              <a:xfrm>
                <a:off x="1330" y="1224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70" name="Line 938"/>
              <p:cNvSpPr>
                <a:spLocks noChangeShapeType="1"/>
              </p:cNvSpPr>
              <p:nvPr/>
            </p:nvSpPr>
            <p:spPr bwMode="auto">
              <a:xfrm>
                <a:off x="1330" y="1224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71" name="Line 939"/>
              <p:cNvSpPr>
                <a:spLocks noChangeShapeType="1"/>
              </p:cNvSpPr>
              <p:nvPr/>
            </p:nvSpPr>
            <p:spPr bwMode="auto">
              <a:xfrm>
                <a:off x="1330" y="1224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72" name="Freeform 940"/>
              <p:cNvSpPr>
                <a:spLocks/>
              </p:cNvSpPr>
              <p:nvPr/>
            </p:nvSpPr>
            <p:spPr bwMode="auto">
              <a:xfrm>
                <a:off x="1330" y="1224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73" name="Freeform 941"/>
              <p:cNvSpPr>
                <a:spLocks/>
              </p:cNvSpPr>
              <p:nvPr/>
            </p:nvSpPr>
            <p:spPr bwMode="auto">
              <a:xfrm>
                <a:off x="1336" y="1217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74" name="Line 942"/>
              <p:cNvSpPr>
                <a:spLocks noChangeShapeType="1"/>
              </p:cNvSpPr>
              <p:nvPr/>
            </p:nvSpPr>
            <p:spPr bwMode="auto">
              <a:xfrm>
                <a:off x="1336" y="121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75" name="Line 943"/>
              <p:cNvSpPr>
                <a:spLocks noChangeShapeType="1"/>
              </p:cNvSpPr>
              <p:nvPr/>
            </p:nvSpPr>
            <p:spPr bwMode="auto">
              <a:xfrm>
                <a:off x="1336" y="121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76" name="Line 944"/>
              <p:cNvSpPr>
                <a:spLocks noChangeShapeType="1"/>
              </p:cNvSpPr>
              <p:nvPr/>
            </p:nvSpPr>
            <p:spPr bwMode="auto">
              <a:xfrm>
                <a:off x="1336" y="121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77" name="Line 945"/>
              <p:cNvSpPr>
                <a:spLocks noChangeShapeType="1"/>
              </p:cNvSpPr>
              <p:nvPr/>
            </p:nvSpPr>
            <p:spPr bwMode="auto">
              <a:xfrm>
                <a:off x="1336" y="121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78" name="Freeform 946"/>
              <p:cNvSpPr>
                <a:spLocks/>
              </p:cNvSpPr>
              <p:nvPr/>
            </p:nvSpPr>
            <p:spPr bwMode="auto">
              <a:xfrm>
                <a:off x="1336" y="1210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79" name="Line 947"/>
              <p:cNvSpPr>
                <a:spLocks noChangeShapeType="1"/>
              </p:cNvSpPr>
              <p:nvPr/>
            </p:nvSpPr>
            <p:spPr bwMode="auto">
              <a:xfrm>
                <a:off x="1343" y="121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80" name="Line 948"/>
              <p:cNvSpPr>
                <a:spLocks noChangeShapeType="1"/>
              </p:cNvSpPr>
              <p:nvPr/>
            </p:nvSpPr>
            <p:spPr bwMode="auto">
              <a:xfrm>
                <a:off x="1343" y="121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81" name="Line 949"/>
              <p:cNvSpPr>
                <a:spLocks noChangeShapeType="1"/>
              </p:cNvSpPr>
              <p:nvPr/>
            </p:nvSpPr>
            <p:spPr bwMode="auto">
              <a:xfrm>
                <a:off x="1343" y="121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82" name="Line 950"/>
              <p:cNvSpPr>
                <a:spLocks noChangeShapeType="1"/>
              </p:cNvSpPr>
              <p:nvPr/>
            </p:nvSpPr>
            <p:spPr bwMode="auto">
              <a:xfrm>
                <a:off x="1343" y="121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83" name="Freeform 951"/>
              <p:cNvSpPr>
                <a:spLocks/>
              </p:cNvSpPr>
              <p:nvPr/>
            </p:nvSpPr>
            <p:spPr bwMode="auto">
              <a:xfrm>
                <a:off x="1343" y="1204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84" name="Line 952"/>
              <p:cNvSpPr>
                <a:spLocks noChangeShapeType="1"/>
              </p:cNvSpPr>
              <p:nvPr/>
            </p:nvSpPr>
            <p:spPr bwMode="auto">
              <a:xfrm>
                <a:off x="1343" y="1204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85" name="Freeform 953"/>
              <p:cNvSpPr>
                <a:spLocks/>
              </p:cNvSpPr>
              <p:nvPr/>
            </p:nvSpPr>
            <p:spPr bwMode="auto">
              <a:xfrm>
                <a:off x="1343" y="1204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86" name="Line 954"/>
              <p:cNvSpPr>
                <a:spLocks noChangeShapeType="1"/>
              </p:cNvSpPr>
              <p:nvPr/>
            </p:nvSpPr>
            <p:spPr bwMode="auto">
              <a:xfrm>
                <a:off x="1349" y="1204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87" name="Line 955"/>
              <p:cNvSpPr>
                <a:spLocks noChangeShapeType="1"/>
              </p:cNvSpPr>
              <p:nvPr/>
            </p:nvSpPr>
            <p:spPr bwMode="auto">
              <a:xfrm>
                <a:off x="1349" y="1204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88" name="Line 956"/>
              <p:cNvSpPr>
                <a:spLocks noChangeShapeType="1"/>
              </p:cNvSpPr>
              <p:nvPr/>
            </p:nvSpPr>
            <p:spPr bwMode="auto">
              <a:xfrm>
                <a:off x="1349" y="1204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89" name="Freeform 957"/>
              <p:cNvSpPr>
                <a:spLocks/>
              </p:cNvSpPr>
              <p:nvPr/>
            </p:nvSpPr>
            <p:spPr bwMode="auto">
              <a:xfrm>
                <a:off x="1349" y="1197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90" name="Line 958"/>
              <p:cNvSpPr>
                <a:spLocks noChangeShapeType="1"/>
              </p:cNvSpPr>
              <p:nvPr/>
            </p:nvSpPr>
            <p:spPr bwMode="auto">
              <a:xfrm>
                <a:off x="1349" y="119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91" name="Freeform 959"/>
              <p:cNvSpPr>
                <a:spLocks/>
              </p:cNvSpPr>
              <p:nvPr/>
            </p:nvSpPr>
            <p:spPr bwMode="auto">
              <a:xfrm>
                <a:off x="1349" y="1197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92" name="Line 960"/>
              <p:cNvSpPr>
                <a:spLocks noChangeShapeType="1"/>
              </p:cNvSpPr>
              <p:nvPr/>
            </p:nvSpPr>
            <p:spPr bwMode="auto">
              <a:xfrm>
                <a:off x="1356" y="119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93" name="Line 961"/>
              <p:cNvSpPr>
                <a:spLocks noChangeShapeType="1"/>
              </p:cNvSpPr>
              <p:nvPr/>
            </p:nvSpPr>
            <p:spPr bwMode="auto">
              <a:xfrm>
                <a:off x="1356" y="119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94" name="Line 962"/>
              <p:cNvSpPr>
                <a:spLocks noChangeShapeType="1"/>
              </p:cNvSpPr>
              <p:nvPr/>
            </p:nvSpPr>
            <p:spPr bwMode="auto">
              <a:xfrm>
                <a:off x="1356" y="119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95" name="Freeform 963"/>
              <p:cNvSpPr>
                <a:spLocks/>
              </p:cNvSpPr>
              <p:nvPr/>
            </p:nvSpPr>
            <p:spPr bwMode="auto">
              <a:xfrm>
                <a:off x="1356" y="1190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96" name="Line 964"/>
              <p:cNvSpPr>
                <a:spLocks noChangeShapeType="1"/>
              </p:cNvSpPr>
              <p:nvPr/>
            </p:nvSpPr>
            <p:spPr bwMode="auto">
              <a:xfrm>
                <a:off x="1356" y="119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97" name="Line 965"/>
              <p:cNvSpPr>
                <a:spLocks noChangeShapeType="1"/>
              </p:cNvSpPr>
              <p:nvPr/>
            </p:nvSpPr>
            <p:spPr bwMode="auto">
              <a:xfrm>
                <a:off x="1356" y="119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98" name="Freeform 966"/>
              <p:cNvSpPr>
                <a:spLocks/>
              </p:cNvSpPr>
              <p:nvPr/>
            </p:nvSpPr>
            <p:spPr bwMode="auto">
              <a:xfrm>
                <a:off x="1356" y="1190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99" name="Freeform 967"/>
              <p:cNvSpPr>
                <a:spLocks/>
              </p:cNvSpPr>
              <p:nvPr/>
            </p:nvSpPr>
            <p:spPr bwMode="auto">
              <a:xfrm>
                <a:off x="1362" y="1184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00" name="Freeform 968"/>
              <p:cNvSpPr>
                <a:spLocks/>
              </p:cNvSpPr>
              <p:nvPr/>
            </p:nvSpPr>
            <p:spPr bwMode="auto">
              <a:xfrm>
                <a:off x="1362" y="1184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01" name="Freeform 969"/>
              <p:cNvSpPr>
                <a:spLocks/>
              </p:cNvSpPr>
              <p:nvPr/>
            </p:nvSpPr>
            <p:spPr bwMode="auto">
              <a:xfrm>
                <a:off x="1362" y="1184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02" name="Line 970"/>
              <p:cNvSpPr>
                <a:spLocks noChangeShapeType="1"/>
              </p:cNvSpPr>
              <p:nvPr/>
            </p:nvSpPr>
            <p:spPr bwMode="auto">
              <a:xfrm>
                <a:off x="1362" y="1184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03" name="Line 971"/>
              <p:cNvSpPr>
                <a:spLocks noChangeShapeType="1"/>
              </p:cNvSpPr>
              <p:nvPr/>
            </p:nvSpPr>
            <p:spPr bwMode="auto">
              <a:xfrm>
                <a:off x="1362" y="1184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04" name="Freeform 972"/>
              <p:cNvSpPr>
                <a:spLocks/>
              </p:cNvSpPr>
              <p:nvPr/>
            </p:nvSpPr>
            <p:spPr bwMode="auto">
              <a:xfrm>
                <a:off x="1362" y="1177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05" name="Line 973"/>
              <p:cNvSpPr>
                <a:spLocks noChangeShapeType="1"/>
              </p:cNvSpPr>
              <p:nvPr/>
            </p:nvSpPr>
            <p:spPr bwMode="auto">
              <a:xfrm>
                <a:off x="1369" y="117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06" name="Line 974"/>
              <p:cNvSpPr>
                <a:spLocks noChangeShapeType="1"/>
              </p:cNvSpPr>
              <p:nvPr/>
            </p:nvSpPr>
            <p:spPr bwMode="auto">
              <a:xfrm>
                <a:off x="1369" y="117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07" name="Line 975"/>
              <p:cNvSpPr>
                <a:spLocks noChangeShapeType="1"/>
              </p:cNvSpPr>
              <p:nvPr/>
            </p:nvSpPr>
            <p:spPr bwMode="auto">
              <a:xfrm>
                <a:off x="1369" y="117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08" name="Line 976"/>
              <p:cNvSpPr>
                <a:spLocks noChangeShapeType="1"/>
              </p:cNvSpPr>
              <p:nvPr/>
            </p:nvSpPr>
            <p:spPr bwMode="auto">
              <a:xfrm>
                <a:off x="1369" y="117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09" name="Freeform 977"/>
              <p:cNvSpPr>
                <a:spLocks/>
              </p:cNvSpPr>
              <p:nvPr/>
            </p:nvSpPr>
            <p:spPr bwMode="auto">
              <a:xfrm>
                <a:off x="1369" y="1170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0 h 7"/>
                  <a:gd name="T4" fmla="*/ 6 w 6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10" name="Line 978"/>
              <p:cNvSpPr>
                <a:spLocks noChangeShapeType="1"/>
              </p:cNvSpPr>
              <p:nvPr/>
            </p:nvSpPr>
            <p:spPr bwMode="auto">
              <a:xfrm>
                <a:off x="1375" y="117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11" name="Line 979"/>
              <p:cNvSpPr>
                <a:spLocks noChangeShapeType="1"/>
              </p:cNvSpPr>
              <p:nvPr/>
            </p:nvSpPr>
            <p:spPr bwMode="auto">
              <a:xfrm>
                <a:off x="1375" y="117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12" name="Line 980"/>
              <p:cNvSpPr>
                <a:spLocks noChangeShapeType="1"/>
              </p:cNvSpPr>
              <p:nvPr/>
            </p:nvSpPr>
            <p:spPr bwMode="auto">
              <a:xfrm>
                <a:off x="1375" y="117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13" name="Line 981"/>
              <p:cNvSpPr>
                <a:spLocks noChangeShapeType="1"/>
              </p:cNvSpPr>
              <p:nvPr/>
            </p:nvSpPr>
            <p:spPr bwMode="auto">
              <a:xfrm>
                <a:off x="1375" y="117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14" name="Freeform 982"/>
              <p:cNvSpPr>
                <a:spLocks/>
              </p:cNvSpPr>
              <p:nvPr/>
            </p:nvSpPr>
            <p:spPr bwMode="auto">
              <a:xfrm>
                <a:off x="1375" y="1164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15" name="Freeform 983"/>
              <p:cNvSpPr>
                <a:spLocks/>
              </p:cNvSpPr>
              <p:nvPr/>
            </p:nvSpPr>
            <p:spPr bwMode="auto">
              <a:xfrm>
                <a:off x="1375" y="1164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16" name="Line 984"/>
              <p:cNvSpPr>
                <a:spLocks noChangeShapeType="1"/>
              </p:cNvSpPr>
              <p:nvPr/>
            </p:nvSpPr>
            <p:spPr bwMode="auto">
              <a:xfrm>
                <a:off x="1382" y="1164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17" name="Line 985"/>
              <p:cNvSpPr>
                <a:spLocks noChangeShapeType="1"/>
              </p:cNvSpPr>
              <p:nvPr/>
            </p:nvSpPr>
            <p:spPr bwMode="auto">
              <a:xfrm>
                <a:off x="1382" y="1164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18" name="Line 986"/>
              <p:cNvSpPr>
                <a:spLocks noChangeShapeType="1"/>
              </p:cNvSpPr>
              <p:nvPr/>
            </p:nvSpPr>
            <p:spPr bwMode="auto">
              <a:xfrm>
                <a:off x="1382" y="1164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19" name="Line 987"/>
              <p:cNvSpPr>
                <a:spLocks noChangeShapeType="1"/>
              </p:cNvSpPr>
              <p:nvPr/>
            </p:nvSpPr>
            <p:spPr bwMode="auto">
              <a:xfrm>
                <a:off x="1382" y="1164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20" name="Line 988"/>
              <p:cNvSpPr>
                <a:spLocks noChangeShapeType="1"/>
              </p:cNvSpPr>
              <p:nvPr/>
            </p:nvSpPr>
            <p:spPr bwMode="auto">
              <a:xfrm>
                <a:off x="1382" y="1164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21" name="Freeform 989"/>
              <p:cNvSpPr>
                <a:spLocks/>
              </p:cNvSpPr>
              <p:nvPr/>
            </p:nvSpPr>
            <p:spPr bwMode="auto">
              <a:xfrm>
                <a:off x="1382" y="1164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22" name="Freeform 990"/>
              <p:cNvSpPr>
                <a:spLocks/>
              </p:cNvSpPr>
              <p:nvPr/>
            </p:nvSpPr>
            <p:spPr bwMode="auto">
              <a:xfrm>
                <a:off x="1388" y="1157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23" name="Line 991"/>
              <p:cNvSpPr>
                <a:spLocks noChangeShapeType="1"/>
              </p:cNvSpPr>
              <p:nvPr/>
            </p:nvSpPr>
            <p:spPr bwMode="auto">
              <a:xfrm>
                <a:off x="1388" y="115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24" name="Line 992"/>
              <p:cNvSpPr>
                <a:spLocks noChangeShapeType="1"/>
              </p:cNvSpPr>
              <p:nvPr/>
            </p:nvSpPr>
            <p:spPr bwMode="auto">
              <a:xfrm>
                <a:off x="1388" y="115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25" name="Line 993"/>
              <p:cNvSpPr>
                <a:spLocks noChangeShapeType="1"/>
              </p:cNvSpPr>
              <p:nvPr/>
            </p:nvSpPr>
            <p:spPr bwMode="auto">
              <a:xfrm>
                <a:off x="1388" y="115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26" name="Freeform 994"/>
              <p:cNvSpPr>
                <a:spLocks/>
              </p:cNvSpPr>
              <p:nvPr/>
            </p:nvSpPr>
            <p:spPr bwMode="auto">
              <a:xfrm>
                <a:off x="1388" y="1157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27" name="Line 995"/>
              <p:cNvSpPr>
                <a:spLocks noChangeShapeType="1"/>
              </p:cNvSpPr>
              <p:nvPr/>
            </p:nvSpPr>
            <p:spPr bwMode="auto">
              <a:xfrm>
                <a:off x="1395" y="115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28" name="Line 996"/>
              <p:cNvSpPr>
                <a:spLocks noChangeShapeType="1"/>
              </p:cNvSpPr>
              <p:nvPr/>
            </p:nvSpPr>
            <p:spPr bwMode="auto">
              <a:xfrm>
                <a:off x="1395" y="115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29" name="Line 997"/>
              <p:cNvSpPr>
                <a:spLocks noChangeShapeType="1"/>
              </p:cNvSpPr>
              <p:nvPr/>
            </p:nvSpPr>
            <p:spPr bwMode="auto">
              <a:xfrm>
                <a:off x="1395" y="115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30" name="Line 998"/>
              <p:cNvSpPr>
                <a:spLocks noChangeShapeType="1"/>
              </p:cNvSpPr>
              <p:nvPr/>
            </p:nvSpPr>
            <p:spPr bwMode="auto">
              <a:xfrm>
                <a:off x="1395" y="1157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31" name="Freeform 999"/>
              <p:cNvSpPr>
                <a:spLocks/>
              </p:cNvSpPr>
              <p:nvPr/>
            </p:nvSpPr>
            <p:spPr bwMode="auto">
              <a:xfrm>
                <a:off x="1395" y="1150"/>
                <a:ext cx="0" cy="7"/>
              </a:xfrm>
              <a:custGeom>
                <a:avLst/>
                <a:gdLst>
                  <a:gd name="T0" fmla="*/ 7 h 7"/>
                  <a:gd name="T1" fmla="*/ 0 h 7"/>
                  <a:gd name="T2" fmla="*/ 0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32" name="Freeform 1000"/>
              <p:cNvSpPr>
                <a:spLocks/>
              </p:cNvSpPr>
              <p:nvPr/>
            </p:nvSpPr>
            <p:spPr bwMode="auto">
              <a:xfrm>
                <a:off x="1395" y="1150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33" name="Line 1001"/>
              <p:cNvSpPr>
                <a:spLocks noChangeShapeType="1"/>
              </p:cNvSpPr>
              <p:nvPr/>
            </p:nvSpPr>
            <p:spPr bwMode="auto">
              <a:xfrm>
                <a:off x="1401" y="115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34" name="Freeform 1002"/>
              <p:cNvSpPr>
                <a:spLocks/>
              </p:cNvSpPr>
              <p:nvPr/>
            </p:nvSpPr>
            <p:spPr bwMode="auto">
              <a:xfrm>
                <a:off x="1401" y="1150"/>
                <a:ext cx="111" cy="127"/>
              </a:xfrm>
              <a:custGeom>
                <a:avLst/>
                <a:gdLst>
                  <a:gd name="T0" fmla="*/ 0 w 111"/>
                  <a:gd name="T1" fmla="*/ 0 h 127"/>
                  <a:gd name="T2" fmla="*/ 7 w 111"/>
                  <a:gd name="T3" fmla="*/ 14 h 127"/>
                  <a:gd name="T4" fmla="*/ 20 w 111"/>
                  <a:gd name="T5" fmla="*/ 27 h 127"/>
                  <a:gd name="T6" fmla="*/ 52 w 111"/>
                  <a:gd name="T7" fmla="*/ 60 h 127"/>
                  <a:gd name="T8" fmla="*/ 85 w 111"/>
                  <a:gd name="T9" fmla="*/ 100 h 127"/>
                  <a:gd name="T10" fmla="*/ 111 w 111"/>
                  <a:gd name="T11" fmla="*/ 127 h 1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1" h="127">
                    <a:moveTo>
                      <a:pt x="0" y="0"/>
                    </a:moveTo>
                    <a:lnTo>
                      <a:pt x="7" y="14"/>
                    </a:lnTo>
                    <a:lnTo>
                      <a:pt x="20" y="27"/>
                    </a:lnTo>
                    <a:lnTo>
                      <a:pt x="52" y="60"/>
                    </a:lnTo>
                    <a:lnTo>
                      <a:pt x="85" y="100"/>
                    </a:lnTo>
                    <a:lnTo>
                      <a:pt x="111" y="127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35" name="Freeform 1003"/>
              <p:cNvSpPr>
                <a:spLocks/>
              </p:cNvSpPr>
              <p:nvPr/>
            </p:nvSpPr>
            <p:spPr bwMode="auto">
              <a:xfrm>
                <a:off x="1512" y="1277"/>
                <a:ext cx="12" cy="33"/>
              </a:xfrm>
              <a:custGeom>
                <a:avLst/>
                <a:gdLst>
                  <a:gd name="T0" fmla="*/ 0 w 12"/>
                  <a:gd name="T1" fmla="*/ 0 h 33"/>
                  <a:gd name="T2" fmla="*/ 12 w 12"/>
                  <a:gd name="T3" fmla="*/ 20 h 33"/>
                  <a:gd name="T4" fmla="*/ 12 w 12"/>
                  <a:gd name="T5" fmla="*/ 33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33">
                    <a:moveTo>
                      <a:pt x="0" y="0"/>
                    </a:moveTo>
                    <a:lnTo>
                      <a:pt x="12" y="20"/>
                    </a:lnTo>
                    <a:lnTo>
                      <a:pt x="12" y="33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36" name="Freeform 1004"/>
              <p:cNvSpPr>
                <a:spLocks/>
              </p:cNvSpPr>
              <p:nvPr/>
            </p:nvSpPr>
            <p:spPr bwMode="auto">
              <a:xfrm>
                <a:off x="1524" y="1310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7 h 7"/>
                  <a:gd name="T4" fmla="*/ 7 w 7"/>
                  <a:gd name="T5" fmla="*/ 7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37" name="Line 1005"/>
              <p:cNvSpPr>
                <a:spLocks noChangeShapeType="1"/>
              </p:cNvSpPr>
              <p:nvPr/>
            </p:nvSpPr>
            <p:spPr bwMode="auto">
              <a:xfrm>
                <a:off x="1531" y="1317"/>
                <a:ext cx="13" cy="13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38" name="Line 1006"/>
              <p:cNvSpPr>
                <a:spLocks noChangeShapeType="1"/>
              </p:cNvSpPr>
              <p:nvPr/>
            </p:nvSpPr>
            <p:spPr bwMode="auto">
              <a:xfrm>
                <a:off x="1544" y="1330"/>
                <a:ext cx="13" cy="7"/>
              </a:xfrm>
              <a:prstGeom prst="line">
                <a:avLst/>
              </a:prstGeom>
              <a:noFill/>
              <a:ln w="3016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39" name="Freeform 1007"/>
              <p:cNvSpPr>
                <a:spLocks/>
              </p:cNvSpPr>
              <p:nvPr/>
            </p:nvSpPr>
            <p:spPr bwMode="auto">
              <a:xfrm>
                <a:off x="1557" y="1337"/>
                <a:ext cx="6" cy="7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0 h 7"/>
                  <a:gd name="T4" fmla="*/ 6 w 6"/>
                  <a:gd name="T5" fmla="*/ 7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0" y="0"/>
                    </a:lnTo>
                    <a:lnTo>
                      <a:pt x="6" y="7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40" name="Freeform 1008"/>
              <p:cNvSpPr>
                <a:spLocks/>
              </p:cNvSpPr>
              <p:nvPr/>
            </p:nvSpPr>
            <p:spPr bwMode="auto">
              <a:xfrm>
                <a:off x="1563" y="1344"/>
                <a:ext cx="845" cy="1539"/>
              </a:xfrm>
              <a:custGeom>
                <a:avLst/>
                <a:gdLst>
                  <a:gd name="T0" fmla="*/ 0 w 845"/>
                  <a:gd name="T1" fmla="*/ 0 h 1539"/>
                  <a:gd name="T2" fmla="*/ 33 w 845"/>
                  <a:gd name="T3" fmla="*/ 53 h 1539"/>
                  <a:gd name="T4" fmla="*/ 65 w 845"/>
                  <a:gd name="T5" fmla="*/ 119 h 1539"/>
                  <a:gd name="T6" fmla="*/ 104 w 845"/>
                  <a:gd name="T7" fmla="*/ 193 h 1539"/>
                  <a:gd name="T8" fmla="*/ 150 w 845"/>
                  <a:gd name="T9" fmla="*/ 279 h 1539"/>
                  <a:gd name="T10" fmla="*/ 202 w 845"/>
                  <a:gd name="T11" fmla="*/ 366 h 1539"/>
                  <a:gd name="T12" fmla="*/ 254 w 845"/>
                  <a:gd name="T13" fmla="*/ 466 h 1539"/>
                  <a:gd name="T14" fmla="*/ 312 w 845"/>
                  <a:gd name="T15" fmla="*/ 566 h 1539"/>
                  <a:gd name="T16" fmla="*/ 371 w 845"/>
                  <a:gd name="T17" fmla="*/ 672 h 1539"/>
                  <a:gd name="T18" fmla="*/ 494 w 845"/>
                  <a:gd name="T19" fmla="*/ 892 h 1539"/>
                  <a:gd name="T20" fmla="*/ 611 w 845"/>
                  <a:gd name="T21" fmla="*/ 1119 h 1539"/>
                  <a:gd name="T22" fmla="*/ 734 w 845"/>
                  <a:gd name="T23" fmla="*/ 1339 h 1539"/>
                  <a:gd name="T24" fmla="*/ 793 w 845"/>
                  <a:gd name="T25" fmla="*/ 1439 h 1539"/>
                  <a:gd name="T26" fmla="*/ 845 w 845"/>
                  <a:gd name="T27" fmla="*/ 1539 h 15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45" h="1539">
                    <a:moveTo>
                      <a:pt x="0" y="0"/>
                    </a:moveTo>
                    <a:lnTo>
                      <a:pt x="33" y="53"/>
                    </a:lnTo>
                    <a:lnTo>
                      <a:pt x="65" y="119"/>
                    </a:lnTo>
                    <a:lnTo>
                      <a:pt x="104" y="193"/>
                    </a:lnTo>
                    <a:lnTo>
                      <a:pt x="150" y="279"/>
                    </a:lnTo>
                    <a:lnTo>
                      <a:pt x="202" y="366"/>
                    </a:lnTo>
                    <a:lnTo>
                      <a:pt x="254" y="466"/>
                    </a:lnTo>
                    <a:lnTo>
                      <a:pt x="312" y="566"/>
                    </a:lnTo>
                    <a:lnTo>
                      <a:pt x="371" y="672"/>
                    </a:lnTo>
                    <a:lnTo>
                      <a:pt x="494" y="892"/>
                    </a:lnTo>
                    <a:lnTo>
                      <a:pt x="611" y="1119"/>
                    </a:lnTo>
                    <a:lnTo>
                      <a:pt x="734" y="1339"/>
                    </a:lnTo>
                    <a:lnTo>
                      <a:pt x="793" y="1439"/>
                    </a:lnTo>
                    <a:lnTo>
                      <a:pt x="845" y="1539"/>
                    </a:lnTo>
                  </a:path>
                </a:pathLst>
              </a:custGeom>
              <a:noFill/>
              <a:ln w="3016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41" name="Line 1009"/>
              <p:cNvSpPr>
                <a:spLocks noChangeShapeType="1"/>
              </p:cNvSpPr>
              <p:nvPr/>
            </p:nvSpPr>
            <p:spPr bwMode="auto">
              <a:xfrm flipV="1">
                <a:off x="739" y="3229"/>
                <a:ext cx="0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42" name="Freeform 1010"/>
              <p:cNvSpPr>
                <a:spLocks/>
              </p:cNvSpPr>
              <p:nvPr/>
            </p:nvSpPr>
            <p:spPr bwMode="auto">
              <a:xfrm>
                <a:off x="739" y="3209"/>
                <a:ext cx="6" cy="20"/>
              </a:xfrm>
              <a:custGeom>
                <a:avLst/>
                <a:gdLst>
                  <a:gd name="T0" fmla="*/ 0 w 6"/>
                  <a:gd name="T1" fmla="*/ 20 h 20"/>
                  <a:gd name="T2" fmla="*/ 0 w 6"/>
                  <a:gd name="T3" fmla="*/ 7 h 20"/>
                  <a:gd name="T4" fmla="*/ 6 w 6"/>
                  <a:gd name="T5" fmla="*/ 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20">
                    <a:moveTo>
                      <a:pt x="0" y="20"/>
                    </a:moveTo>
                    <a:lnTo>
                      <a:pt x="0" y="7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43" name="Line 1011"/>
              <p:cNvSpPr>
                <a:spLocks noChangeShapeType="1"/>
              </p:cNvSpPr>
              <p:nvPr/>
            </p:nvSpPr>
            <p:spPr bwMode="auto">
              <a:xfrm flipV="1">
                <a:off x="745" y="3196"/>
                <a:ext cx="0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44" name="Freeform 1012"/>
              <p:cNvSpPr>
                <a:spLocks/>
              </p:cNvSpPr>
              <p:nvPr/>
            </p:nvSpPr>
            <p:spPr bwMode="auto">
              <a:xfrm>
                <a:off x="745" y="3176"/>
                <a:ext cx="0" cy="20"/>
              </a:xfrm>
              <a:custGeom>
                <a:avLst/>
                <a:gdLst>
                  <a:gd name="T0" fmla="*/ 20 h 20"/>
                  <a:gd name="T1" fmla="*/ 6 h 20"/>
                  <a:gd name="T2" fmla="*/ 0 h 2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45" name="Freeform 1013"/>
              <p:cNvSpPr>
                <a:spLocks/>
              </p:cNvSpPr>
              <p:nvPr/>
            </p:nvSpPr>
            <p:spPr bwMode="auto">
              <a:xfrm>
                <a:off x="745" y="3162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0 w 7"/>
                  <a:gd name="T3" fmla="*/ 7 h 14"/>
                  <a:gd name="T4" fmla="*/ 7 w 7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0" y="7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46" name="Line 1014"/>
              <p:cNvSpPr>
                <a:spLocks noChangeShapeType="1"/>
              </p:cNvSpPr>
              <p:nvPr/>
            </p:nvSpPr>
            <p:spPr bwMode="auto">
              <a:xfrm flipV="1">
                <a:off x="752" y="3149"/>
                <a:ext cx="0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47" name="Freeform 1015"/>
              <p:cNvSpPr>
                <a:spLocks/>
              </p:cNvSpPr>
              <p:nvPr/>
            </p:nvSpPr>
            <p:spPr bwMode="auto">
              <a:xfrm>
                <a:off x="752" y="3129"/>
                <a:ext cx="6" cy="20"/>
              </a:xfrm>
              <a:custGeom>
                <a:avLst/>
                <a:gdLst>
                  <a:gd name="T0" fmla="*/ 0 w 6"/>
                  <a:gd name="T1" fmla="*/ 20 h 20"/>
                  <a:gd name="T2" fmla="*/ 0 w 6"/>
                  <a:gd name="T3" fmla="*/ 7 h 20"/>
                  <a:gd name="T4" fmla="*/ 6 w 6"/>
                  <a:gd name="T5" fmla="*/ 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20">
                    <a:moveTo>
                      <a:pt x="0" y="20"/>
                    </a:moveTo>
                    <a:lnTo>
                      <a:pt x="0" y="7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48" name="Line 1016"/>
              <p:cNvSpPr>
                <a:spLocks noChangeShapeType="1"/>
              </p:cNvSpPr>
              <p:nvPr/>
            </p:nvSpPr>
            <p:spPr bwMode="auto">
              <a:xfrm flipV="1">
                <a:off x="758" y="3116"/>
                <a:ext cx="7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49" name="Line 1017"/>
              <p:cNvSpPr>
                <a:spLocks noChangeShapeType="1"/>
              </p:cNvSpPr>
              <p:nvPr/>
            </p:nvSpPr>
            <p:spPr bwMode="auto">
              <a:xfrm flipV="1">
                <a:off x="765" y="3102"/>
                <a:ext cx="0" cy="14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50" name="Freeform 1018"/>
              <p:cNvSpPr>
                <a:spLocks/>
              </p:cNvSpPr>
              <p:nvPr/>
            </p:nvSpPr>
            <p:spPr bwMode="auto">
              <a:xfrm>
                <a:off x="765" y="3083"/>
                <a:ext cx="6" cy="19"/>
              </a:xfrm>
              <a:custGeom>
                <a:avLst/>
                <a:gdLst>
                  <a:gd name="T0" fmla="*/ 0 w 6"/>
                  <a:gd name="T1" fmla="*/ 19 h 19"/>
                  <a:gd name="T2" fmla="*/ 0 w 6"/>
                  <a:gd name="T3" fmla="*/ 6 h 19"/>
                  <a:gd name="T4" fmla="*/ 6 w 6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9">
                    <a:moveTo>
                      <a:pt x="0" y="19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51" name="Line 1019"/>
              <p:cNvSpPr>
                <a:spLocks noChangeShapeType="1"/>
              </p:cNvSpPr>
              <p:nvPr/>
            </p:nvSpPr>
            <p:spPr bwMode="auto">
              <a:xfrm flipV="1">
                <a:off x="771" y="3069"/>
                <a:ext cx="7" cy="14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52" name="Line 1020"/>
              <p:cNvSpPr>
                <a:spLocks noChangeShapeType="1"/>
              </p:cNvSpPr>
              <p:nvPr/>
            </p:nvSpPr>
            <p:spPr bwMode="auto">
              <a:xfrm flipV="1">
                <a:off x="778" y="3056"/>
                <a:ext cx="0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53" name="Line 1021"/>
              <p:cNvSpPr>
                <a:spLocks noChangeShapeType="1"/>
              </p:cNvSpPr>
              <p:nvPr/>
            </p:nvSpPr>
            <p:spPr bwMode="auto">
              <a:xfrm flipV="1">
                <a:off x="778" y="3043"/>
                <a:ext cx="6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54" name="Freeform 1022"/>
              <p:cNvSpPr>
                <a:spLocks/>
              </p:cNvSpPr>
              <p:nvPr/>
            </p:nvSpPr>
            <p:spPr bwMode="auto">
              <a:xfrm>
                <a:off x="784" y="3023"/>
                <a:ext cx="7" cy="20"/>
              </a:xfrm>
              <a:custGeom>
                <a:avLst/>
                <a:gdLst>
                  <a:gd name="T0" fmla="*/ 0 w 7"/>
                  <a:gd name="T1" fmla="*/ 20 h 20"/>
                  <a:gd name="T2" fmla="*/ 0 w 7"/>
                  <a:gd name="T3" fmla="*/ 6 h 20"/>
                  <a:gd name="T4" fmla="*/ 7 w 7"/>
                  <a:gd name="T5" fmla="*/ 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20">
                    <a:moveTo>
                      <a:pt x="0" y="20"/>
                    </a:move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55" name="Line 1023"/>
              <p:cNvSpPr>
                <a:spLocks noChangeShapeType="1"/>
              </p:cNvSpPr>
              <p:nvPr/>
            </p:nvSpPr>
            <p:spPr bwMode="auto">
              <a:xfrm flipV="1">
                <a:off x="791" y="3009"/>
                <a:ext cx="6" cy="14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56" name="Line 1024"/>
              <p:cNvSpPr>
                <a:spLocks noChangeShapeType="1"/>
              </p:cNvSpPr>
              <p:nvPr/>
            </p:nvSpPr>
            <p:spPr bwMode="auto">
              <a:xfrm flipV="1">
                <a:off x="797" y="2996"/>
                <a:ext cx="0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57" name="Freeform 1025"/>
              <p:cNvSpPr>
                <a:spLocks/>
              </p:cNvSpPr>
              <p:nvPr/>
            </p:nvSpPr>
            <p:spPr bwMode="auto">
              <a:xfrm>
                <a:off x="797" y="2976"/>
                <a:ext cx="7" cy="20"/>
              </a:xfrm>
              <a:custGeom>
                <a:avLst/>
                <a:gdLst>
                  <a:gd name="T0" fmla="*/ 0 w 7"/>
                  <a:gd name="T1" fmla="*/ 20 h 20"/>
                  <a:gd name="T2" fmla="*/ 0 w 7"/>
                  <a:gd name="T3" fmla="*/ 7 h 20"/>
                  <a:gd name="T4" fmla="*/ 7 w 7"/>
                  <a:gd name="T5" fmla="*/ 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20">
                    <a:moveTo>
                      <a:pt x="0" y="20"/>
                    </a:moveTo>
                    <a:lnTo>
                      <a:pt x="0" y="7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58" name="Line 1026"/>
              <p:cNvSpPr>
                <a:spLocks noChangeShapeType="1"/>
              </p:cNvSpPr>
              <p:nvPr/>
            </p:nvSpPr>
            <p:spPr bwMode="auto">
              <a:xfrm flipV="1">
                <a:off x="804" y="2963"/>
                <a:ext cx="6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59" name="Freeform 1027"/>
              <p:cNvSpPr>
                <a:spLocks/>
              </p:cNvSpPr>
              <p:nvPr/>
            </p:nvSpPr>
            <p:spPr bwMode="auto">
              <a:xfrm>
                <a:off x="810" y="2943"/>
                <a:ext cx="0" cy="20"/>
              </a:xfrm>
              <a:custGeom>
                <a:avLst/>
                <a:gdLst>
                  <a:gd name="T0" fmla="*/ 20 h 20"/>
                  <a:gd name="T1" fmla="*/ 6 h 20"/>
                  <a:gd name="T2" fmla="*/ 0 h 2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60" name="Line 1028"/>
              <p:cNvSpPr>
                <a:spLocks noChangeShapeType="1"/>
              </p:cNvSpPr>
              <p:nvPr/>
            </p:nvSpPr>
            <p:spPr bwMode="auto">
              <a:xfrm flipV="1">
                <a:off x="810" y="2929"/>
                <a:ext cx="7" cy="14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61" name="Line 1029"/>
              <p:cNvSpPr>
                <a:spLocks noChangeShapeType="1"/>
              </p:cNvSpPr>
              <p:nvPr/>
            </p:nvSpPr>
            <p:spPr bwMode="auto">
              <a:xfrm flipV="1">
                <a:off x="817" y="2916"/>
                <a:ext cx="6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62" name="Freeform 1030"/>
              <p:cNvSpPr>
                <a:spLocks/>
              </p:cNvSpPr>
              <p:nvPr/>
            </p:nvSpPr>
            <p:spPr bwMode="auto">
              <a:xfrm>
                <a:off x="823" y="2896"/>
                <a:ext cx="0" cy="20"/>
              </a:xfrm>
              <a:custGeom>
                <a:avLst/>
                <a:gdLst>
                  <a:gd name="T0" fmla="*/ 20 h 20"/>
                  <a:gd name="T1" fmla="*/ 7 h 20"/>
                  <a:gd name="T2" fmla="*/ 0 h 2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63" name="Line 1031"/>
              <p:cNvSpPr>
                <a:spLocks noChangeShapeType="1"/>
              </p:cNvSpPr>
              <p:nvPr/>
            </p:nvSpPr>
            <p:spPr bwMode="auto">
              <a:xfrm flipV="1">
                <a:off x="823" y="2883"/>
                <a:ext cx="7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64" name="Line 1032"/>
              <p:cNvSpPr>
                <a:spLocks noChangeShapeType="1"/>
              </p:cNvSpPr>
              <p:nvPr/>
            </p:nvSpPr>
            <p:spPr bwMode="auto">
              <a:xfrm flipV="1">
                <a:off x="830" y="2869"/>
                <a:ext cx="6" cy="14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65" name="Line 1033"/>
              <p:cNvSpPr>
                <a:spLocks noChangeShapeType="1"/>
              </p:cNvSpPr>
              <p:nvPr/>
            </p:nvSpPr>
            <p:spPr bwMode="auto">
              <a:xfrm flipV="1">
                <a:off x="836" y="2856"/>
                <a:ext cx="0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66" name="Freeform 1034"/>
              <p:cNvSpPr>
                <a:spLocks/>
              </p:cNvSpPr>
              <p:nvPr/>
            </p:nvSpPr>
            <p:spPr bwMode="auto">
              <a:xfrm>
                <a:off x="836" y="2836"/>
                <a:ext cx="7" cy="20"/>
              </a:xfrm>
              <a:custGeom>
                <a:avLst/>
                <a:gdLst>
                  <a:gd name="T0" fmla="*/ 0 w 7"/>
                  <a:gd name="T1" fmla="*/ 20 h 20"/>
                  <a:gd name="T2" fmla="*/ 0 w 7"/>
                  <a:gd name="T3" fmla="*/ 7 h 20"/>
                  <a:gd name="T4" fmla="*/ 7 w 7"/>
                  <a:gd name="T5" fmla="*/ 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20">
                    <a:moveTo>
                      <a:pt x="0" y="20"/>
                    </a:moveTo>
                    <a:lnTo>
                      <a:pt x="0" y="7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67" name="Line 1035"/>
              <p:cNvSpPr>
                <a:spLocks noChangeShapeType="1"/>
              </p:cNvSpPr>
              <p:nvPr/>
            </p:nvSpPr>
            <p:spPr bwMode="auto">
              <a:xfrm flipV="1">
                <a:off x="843" y="2823"/>
                <a:ext cx="6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68" name="Line 1036"/>
              <p:cNvSpPr>
                <a:spLocks noChangeShapeType="1"/>
              </p:cNvSpPr>
              <p:nvPr/>
            </p:nvSpPr>
            <p:spPr bwMode="auto">
              <a:xfrm flipV="1">
                <a:off x="849" y="2809"/>
                <a:ext cx="0" cy="14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69" name="Freeform 1037"/>
              <p:cNvSpPr>
                <a:spLocks/>
              </p:cNvSpPr>
              <p:nvPr/>
            </p:nvSpPr>
            <p:spPr bwMode="auto">
              <a:xfrm>
                <a:off x="849" y="2789"/>
                <a:ext cx="7" cy="20"/>
              </a:xfrm>
              <a:custGeom>
                <a:avLst/>
                <a:gdLst>
                  <a:gd name="T0" fmla="*/ 0 w 7"/>
                  <a:gd name="T1" fmla="*/ 20 h 20"/>
                  <a:gd name="T2" fmla="*/ 0 w 7"/>
                  <a:gd name="T3" fmla="*/ 7 h 20"/>
                  <a:gd name="T4" fmla="*/ 7 w 7"/>
                  <a:gd name="T5" fmla="*/ 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20">
                    <a:moveTo>
                      <a:pt x="0" y="20"/>
                    </a:moveTo>
                    <a:lnTo>
                      <a:pt x="0" y="7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70" name="Line 1038"/>
              <p:cNvSpPr>
                <a:spLocks noChangeShapeType="1"/>
              </p:cNvSpPr>
              <p:nvPr/>
            </p:nvSpPr>
            <p:spPr bwMode="auto">
              <a:xfrm flipV="1">
                <a:off x="856" y="2776"/>
                <a:ext cx="6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71" name="Line 1039"/>
              <p:cNvSpPr>
                <a:spLocks noChangeShapeType="1"/>
              </p:cNvSpPr>
              <p:nvPr/>
            </p:nvSpPr>
            <p:spPr bwMode="auto">
              <a:xfrm flipV="1">
                <a:off x="862" y="2763"/>
                <a:ext cx="0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72" name="Freeform 1040"/>
              <p:cNvSpPr>
                <a:spLocks/>
              </p:cNvSpPr>
              <p:nvPr/>
            </p:nvSpPr>
            <p:spPr bwMode="auto">
              <a:xfrm>
                <a:off x="862" y="2743"/>
                <a:ext cx="7" cy="20"/>
              </a:xfrm>
              <a:custGeom>
                <a:avLst/>
                <a:gdLst>
                  <a:gd name="T0" fmla="*/ 0 w 7"/>
                  <a:gd name="T1" fmla="*/ 20 h 20"/>
                  <a:gd name="T2" fmla="*/ 0 w 7"/>
                  <a:gd name="T3" fmla="*/ 6 h 20"/>
                  <a:gd name="T4" fmla="*/ 7 w 7"/>
                  <a:gd name="T5" fmla="*/ 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20">
                    <a:moveTo>
                      <a:pt x="0" y="20"/>
                    </a:move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73" name="Line 1041"/>
              <p:cNvSpPr>
                <a:spLocks noChangeShapeType="1"/>
              </p:cNvSpPr>
              <p:nvPr/>
            </p:nvSpPr>
            <p:spPr bwMode="auto">
              <a:xfrm flipV="1">
                <a:off x="869" y="2729"/>
                <a:ext cx="6" cy="14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74" name="Line 1042"/>
              <p:cNvSpPr>
                <a:spLocks noChangeShapeType="1"/>
              </p:cNvSpPr>
              <p:nvPr/>
            </p:nvSpPr>
            <p:spPr bwMode="auto">
              <a:xfrm flipV="1">
                <a:off x="875" y="2716"/>
                <a:ext cx="0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75" name="Freeform 1043"/>
              <p:cNvSpPr>
                <a:spLocks/>
              </p:cNvSpPr>
              <p:nvPr/>
            </p:nvSpPr>
            <p:spPr bwMode="auto">
              <a:xfrm>
                <a:off x="875" y="2696"/>
                <a:ext cx="7" cy="20"/>
              </a:xfrm>
              <a:custGeom>
                <a:avLst/>
                <a:gdLst>
                  <a:gd name="T0" fmla="*/ 0 w 7"/>
                  <a:gd name="T1" fmla="*/ 20 h 20"/>
                  <a:gd name="T2" fmla="*/ 0 w 7"/>
                  <a:gd name="T3" fmla="*/ 7 h 20"/>
                  <a:gd name="T4" fmla="*/ 7 w 7"/>
                  <a:gd name="T5" fmla="*/ 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20">
                    <a:moveTo>
                      <a:pt x="0" y="20"/>
                    </a:moveTo>
                    <a:lnTo>
                      <a:pt x="0" y="7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76" name="Line 1044"/>
              <p:cNvSpPr>
                <a:spLocks noChangeShapeType="1"/>
              </p:cNvSpPr>
              <p:nvPr/>
            </p:nvSpPr>
            <p:spPr bwMode="auto">
              <a:xfrm flipV="1">
                <a:off x="882" y="2683"/>
                <a:ext cx="6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77" name="Freeform 1045"/>
              <p:cNvSpPr>
                <a:spLocks/>
              </p:cNvSpPr>
              <p:nvPr/>
            </p:nvSpPr>
            <p:spPr bwMode="auto">
              <a:xfrm>
                <a:off x="888" y="2663"/>
                <a:ext cx="0" cy="20"/>
              </a:xfrm>
              <a:custGeom>
                <a:avLst/>
                <a:gdLst>
                  <a:gd name="T0" fmla="*/ 20 h 20"/>
                  <a:gd name="T1" fmla="*/ 6 h 20"/>
                  <a:gd name="T2" fmla="*/ 0 h 2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78" name="Line 1046"/>
              <p:cNvSpPr>
                <a:spLocks noChangeShapeType="1"/>
              </p:cNvSpPr>
              <p:nvPr/>
            </p:nvSpPr>
            <p:spPr bwMode="auto">
              <a:xfrm flipV="1">
                <a:off x="888" y="2649"/>
                <a:ext cx="7" cy="14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79" name="Line 1047"/>
              <p:cNvSpPr>
                <a:spLocks noChangeShapeType="1"/>
              </p:cNvSpPr>
              <p:nvPr/>
            </p:nvSpPr>
            <p:spPr bwMode="auto">
              <a:xfrm flipV="1">
                <a:off x="895" y="2636"/>
                <a:ext cx="6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80" name="Line 1048"/>
              <p:cNvSpPr>
                <a:spLocks noChangeShapeType="1"/>
              </p:cNvSpPr>
              <p:nvPr/>
            </p:nvSpPr>
            <p:spPr bwMode="auto">
              <a:xfrm flipV="1">
                <a:off x="901" y="2623"/>
                <a:ext cx="0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81" name="Freeform 1049"/>
              <p:cNvSpPr>
                <a:spLocks/>
              </p:cNvSpPr>
              <p:nvPr/>
            </p:nvSpPr>
            <p:spPr bwMode="auto">
              <a:xfrm>
                <a:off x="901" y="2603"/>
                <a:ext cx="7" cy="20"/>
              </a:xfrm>
              <a:custGeom>
                <a:avLst/>
                <a:gdLst>
                  <a:gd name="T0" fmla="*/ 0 w 7"/>
                  <a:gd name="T1" fmla="*/ 20 h 20"/>
                  <a:gd name="T2" fmla="*/ 0 w 7"/>
                  <a:gd name="T3" fmla="*/ 6 h 20"/>
                  <a:gd name="T4" fmla="*/ 7 w 7"/>
                  <a:gd name="T5" fmla="*/ 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20">
                    <a:moveTo>
                      <a:pt x="0" y="20"/>
                    </a:move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82" name="Line 1050"/>
              <p:cNvSpPr>
                <a:spLocks noChangeShapeType="1"/>
              </p:cNvSpPr>
              <p:nvPr/>
            </p:nvSpPr>
            <p:spPr bwMode="auto">
              <a:xfrm flipV="1">
                <a:off x="908" y="2589"/>
                <a:ext cx="0" cy="14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83" name="Line 1051"/>
              <p:cNvSpPr>
                <a:spLocks noChangeShapeType="1"/>
              </p:cNvSpPr>
              <p:nvPr/>
            </p:nvSpPr>
            <p:spPr bwMode="auto">
              <a:xfrm flipV="1">
                <a:off x="908" y="2576"/>
                <a:ext cx="6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84" name="Freeform 1052"/>
              <p:cNvSpPr>
                <a:spLocks/>
              </p:cNvSpPr>
              <p:nvPr/>
            </p:nvSpPr>
            <p:spPr bwMode="auto">
              <a:xfrm>
                <a:off x="914" y="2556"/>
                <a:ext cx="7" cy="20"/>
              </a:xfrm>
              <a:custGeom>
                <a:avLst/>
                <a:gdLst>
                  <a:gd name="T0" fmla="*/ 0 w 7"/>
                  <a:gd name="T1" fmla="*/ 20 h 20"/>
                  <a:gd name="T2" fmla="*/ 7 w 7"/>
                  <a:gd name="T3" fmla="*/ 7 h 20"/>
                  <a:gd name="T4" fmla="*/ 7 w 7"/>
                  <a:gd name="T5" fmla="*/ 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20">
                    <a:moveTo>
                      <a:pt x="0" y="20"/>
                    </a:move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85" name="Line 1053"/>
              <p:cNvSpPr>
                <a:spLocks noChangeShapeType="1"/>
              </p:cNvSpPr>
              <p:nvPr/>
            </p:nvSpPr>
            <p:spPr bwMode="auto">
              <a:xfrm flipV="1">
                <a:off x="921" y="2543"/>
                <a:ext cx="0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86" name="Freeform 1054"/>
              <p:cNvSpPr>
                <a:spLocks/>
              </p:cNvSpPr>
              <p:nvPr/>
            </p:nvSpPr>
            <p:spPr bwMode="auto">
              <a:xfrm>
                <a:off x="921" y="2529"/>
                <a:ext cx="6" cy="14"/>
              </a:xfrm>
              <a:custGeom>
                <a:avLst/>
                <a:gdLst>
                  <a:gd name="T0" fmla="*/ 0 w 6"/>
                  <a:gd name="T1" fmla="*/ 14 h 14"/>
                  <a:gd name="T2" fmla="*/ 0 w 6"/>
                  <a:gd name="T3" fmla="*/ 7 h 14"/>
                  <a:gd name="T4" fmla="*/ 6 w 6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4">
                    <a:moveTo>
                      <a:pt x="0" y="14"/>
                    </a:moveTo>
                    <a:lnTo>
                      <a:pt x="0" y="7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87" name="Freeform 1055"/>
              <p:cNvSpPr>
                <a:spLocks/>
              </p:cNvSpPr>
              <p:nvPr/>
            </p:nvSpPr>
            <p:spPr bwMode="auto">
              <a:xfrm>
                <a:off x="927" y="2510"/>
                <a:ext cx="0" cy="19"/>
              </a:xfrm>
              <a:custGeom>
                <a:avLst/>
                <a:gdLst>
                  <a:gd name="T0" fmla="*/ 19 h 19"/>
                  <a:gd name="T1" fmla="*/ 6 h 19"/>
                  <a:gd name="T2" fmla="*/ 0 h 19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9">
                    <a:moveTo>
                      <a:pt x="0" y="19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88" name="Line 1056"/>
              <p:cNvSpPr>
                <a:spLocks noChangeShapeType="1"/>
              </p:cNvSpPr>
              <p:nvPr/>
            </p:nvSpPr>
            <p:spPr bwMode="auto">
              <a:xfrm flipV="1">
                <a:off x="927" y="2496"/>
                <a:ext cx="7" cy="14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89" name="Line 1057"/>
              <p:cNvSpPr>
                <a:spLocks noChangeShapeType="1"/>
              </p:cNvSpPr>
              <p:nvPr/>
            </p:nvSpPr>
            <p:spPr bwMode="auto">
              <a:xfrm flipV="1">
                <a:off x="934" y="2483"/>
                <a:ext cx="6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90" name="Freeform 1058"/>
              <p:cNvSpPr>
                <a:spLocks/>
              </p:cNvSpPr>
              <p:nvPr/>
            </p:nvSpPr>
            <p:spPr bwMode="auto">
              <a:xfrm>
                <a:off x="940" y="2463"/>
                <a:ext cx="0" cy="20"/>
              </a:xfrm>
              <a:custGeom>
                <a:avLst/>
                <a:gdLst>
                  <a:gd name="T0" fmla="*/ 20 h 20"/>
                  <a:gd name="T1" fmla="*/ 7 h 20"/>
                  <a:gd name="T2" fmla="*/ 0 h 2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91" name="Freeform 1059"/>
              <p:cNvSpPr>
                <a:spLocks/>
              </p:cNvSpPr>
              <p:nvPr/>
            </p:nvSpPr>
            <p:spPr bwMode="auto">
              <a:xfrm>
                <a:off x="940" y="2450"/>
                <a:ext cx="7" cy="13"/>
              </a:xfrm>
              <a:custGeom>
                <a:avLst/>
                <a:gdLst>
                  <a:gd name="T0" fmla="*/ 0 w 7"/>
                  <a:gd name="T1" fmla="*/ 13 h 13"/>
                  <a:gd name="T2" fmla="*/ 0 w 7"/>
                  <a:gd name="T3" fmla="*/ 6 h 13"/>
                  <a:gd name="T4" fmla="*/ 7 w 7"/>
                  <a:gd name="T5" fmla="*/ 0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3">
                    <a:moveTo>
                      <a:pt x="0" y="13"/>
                    </a:move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92" name="Line 1060"/>
              <p:cNvSpPr>
                <a:spLocks noChangeShapeType="1"/>
              </p:cNvSpPr>
              <p:nvPr/>
            </p:nvSpPr>
            <p:spPr bwMode="auto">
              <a:xfrm flipV="1">
                <a:off x="947" y="2436"/>
                <a:ext cx="0" cy="14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93" name="Freeform 1061"/>
              <p:cNvSpPr>
                <a:spLocks/>
              </p:cNvSpPr>
              <p:nvPr/>
            </p:nvSpPr>
            <p:spPr bwMode="auto">
              <a:xfrm>
                <a:off x="947" y="2416"/>
                <a:ext cx="6" cy="20"/>
              </a:xfrm>
              <a:custGeom>
                <a:avLst/>
                <a:gdLst>
                  <a:gd name="T0" fmla="*/ 0 w 6"/>
                  <a:gd name="T1" fmla="*/ 20 h 20"/>
                  <a:gd name="T2" fmla="*/ 0 w 6"/>
                  <a:gd name="T3" fmla="*/ 7 h 20"/>
                  <a:gd name="T4" fmla="*/ 6 w 6"/>
                  <a:gd name="T5" fmla="*/ 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20">
                    <a:moveTo>
                      <a:pt x="0" y="20"/>
                    </a:moveTo>
                    <a:lnTo>
                      <a:pt x="0" y="7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94" name="Line 1062"/>
              <p:cNvSpPr>
                <a:spLocks noChangeShapeType="1"/>
              </p:cNvSpPr>
              <p:nvPr/>
            </p:nvSpPr>
            <p:spPr bwMode="auto">
              <a:xfrm flipV="1">
                <a:off x="953" y="2403"/>
                <a:ext cx="0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95" name="Line 1063"/>
              <p:cNvSpPr>
                <a:spLocks noChangeShapeType="1"/>
              </p:cNvSpPr>
              <p:nvPr/>
            </p:nvSpPr>
            <p:spPr bwMode="auto">
              <a:xfrm flipV="1">
                <a:off x="953" y="2390"/>
                <a:ext cx="7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96" name="Line 1064"/>
              <p:cNvSpPr>
                <a:spLocks noChangeShapeType="1"/>
              </p:cNvSpPr>
              <p:nvPr/>
            </p:nvSpPr>
            <p:spPr bwMode="auto">
              <a:xfrm flipV="1">
                <a:off x="960" y="2376"/>
                <a:ext cx="6" cy="14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97" name="Freeform 1065"/>
              <p:cNvSpPr>
                <a:spLocks/>
              </p:cNvSpPr>
              <p:nvPr/>
            </p:nvSpPr>
            <p:spPr bwMode="auto">
              <a:xfrm>
                <a:off x="966" y="2356"/>
                <a:ext cx="0" cy="20"/>
              </a:xfrm>
              <a:custGeom>
                <a:avLst/>
                <a:gdLst>
                  <a:gd name="T0" fmla="*/ 20 h 20"/>
                  <a:gd name="T1" fmla="*/ 7 h 20"/>
                  <a:gd name="T2" fmla="*/ 0 h 2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98" name="Freeform 1066"/>
              <p:cNvSpPr>
                <a:spLocks/>
              </p:cNvSpPr>
              <p:nvPr/>
            </p:nvSpPr>
            <p:spPr bwMode="auto">
              <a:xfrm>
                <a:off x="966" y="2343"/>
                <a:ext cx="7" cy="13"/>
              </a:xfrm>
              <a:custGeom>
                <a:avLst/>
                <a:gdLst>
                  <a:gd name="T0" fmla="*/ 0 w 7"/>
                  <a:gd name="T1" fmla="*/ 13 h 13"/>
                  <a:gd name="T2" fmla="*/ 0 w 7"/>
                  <a:gd name="T3" fmla="*/ 7 h 13"/>
                  <a:gd name="T4" fmla="*/ 7 w 7"/>
                  <a:gd name="T5" fmla="*/ 0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3">
                    <a:moveTo>
                      <a:pt x="0" y="13"/>
                    </a:moveTo>
                    <a:lnTo>
                      <a:pt x="0" y="7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99" name="Freeform 1067"/>
              <p:cNvSpPr>
                <a:spLocks/>
              </p:cNvSpPr>
              <p:nvPr/>
            </p:nvSpPr>
            <p:spPr bwMode="auto">
              <a:xfrm>
                <a:off x="973" y="2323"/>
                <a:ext cx="0" cy="20"/>
              </a:xfrm>
              <a:custGeom>
                <a:avLst/>
                <a:gdLst>
                  <a:gd name="T0" fmla="*/ 20 h 20"/>
                  <a:gd name="T1" fmla="*/ 7 h 20"/>
                  <a:gd name="T2" fmla="*/ 0 h 2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00" name="Line 1068"/>
              <p:cNvSpPr>
                <a:spLocks noChangeShapeType="1"/>
              </p:cNvSpPr>
              <p:nvPr/>
            </p:nvSpPr>
            <p:spPr bwMode="auto">
              <a:xfrm flipV="1">
                <a:off x="973" y="2310"/>
                <a:ext cx="6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01" name="Line 1069"/>
              <p:cNvSpPr>
                <a:spLocks noChangeShapeType="1"/>
              </p:cNvSpPr>
              <p:nvPr/>
            </p:nvSpPr>
            <p:spPr bwMode="auto">
              <a:xfrm flipV="1">
                <a:off x="979" y="2296"/>
                <a:ext cx="7" cy="14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02" name="Freeform 1070"/>
              <p:cNvSpPr>
                <a:spLocks/>
              </p:cNvSpPr>
              <p:nvPr/>
            </p:nvSpPr>
            <p:spPr bwMode="auto">
              <a:xfrm>
                <a:off x="986" y="2276"/>
                <a:ext cx="0" cy="20"/>
              </a:xfrm>
              <a:custGeom>
                <a:avLst/>
                <a:gdLst>
                  <a:gd name="T0" fmla="*/ 20 h 20"/>
                  <a:gd name="T1" fmla="*/ 7 h 20"/>
                  <a:gd name="T2" fmla="*/ 0 h 2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03" name="Freeform 1071"/>
              <p:cNvSpPr>
                <a:spLocks/>
              </p:cNvSpPr>
              <p:nvPr/>
            </p:nvSpPr>
            <p:spPr bwMode="auto">
              <a:xfrm>
                <a:off x="986" y="2263"/>
                <a:ext cx="6" cy="13"/>
              </a:xfrm>
              <a:custGeom>
                <a:avLst/>
                <a:gdLst>
                  <a:gd name="T0" fmla="*/ 0 w 6"/>
                  <a:gd name="T1" fmla="*/ 13 h 13"/>
                  <a:gd name="T2" fmla="*/ 0 w 6"/>
                  <a:gd name="T3" fmla="*/ 7 h 13"/>
                  <a:gd name="T4" fmla="*/ 6 w 6"/>
                  <a:gd name="T5" fmla="*/ 0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3">
                    <a:moveTo>
                      <a:pt x="0" y="13"/>
                    </a:moveTo>
                    <a:lnTo>
                      <a:pt x="0" y="7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04" name="Line 1072"/>
              <p:cNvSpPr>
                <a:spLocks noChangeShapeType="1"/>
              </p:cNvSpPr>
              <p:nvPr/>
            </p:nvSpPr>
            <p:spPr bwMode="auto">
              <a:xfrm flipV="1">
                <a:off x="992" y="2250"/>
                <a:ext cx="0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05" name="Freeform 1073"/>
              <p:cNvSpPr>
                <a:spLocks/>
              </p:cNvSpPr>
              <p:nvPr/>
            </p:nvSpPr>
            <p:spPr bwMode="auto">
              <a:xfrm>
                <a:off x="992" y="2230"/>
                <a:ext cx="7" cy="20"/>
              </a:xfrm>
              <a:custGeom>
                <a:avLst/>
                <a:gdLst>
                  <a:gd name="T0" fmla="*/ 0 w 7"/>
                  <a:gd name="T1" fmla="*/ 20 h 20"/>
                  <a:gd name="T2" fmla="*/ 0 w 7"/>
                  <a:gd name="T3" fmla="*/ 6 h 20"/>
                  <a:gd name="T4" fmla="*/ 7 w 7"/>
                  <a:gd name="T5" fmla="*/ 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20">
                    <a:moveTo>
                      <a:pt x="0" y="20"/>
                    </a:move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06" name="Line 1074"/>
              <p:cNvSpPr>
                <a:spLocks noChangeShapeType="1"/>
              </p:cNvSpPr>
              <p:nvPr/>
            </p:nvSpPr>
            <p:spPr bwMode="auto">
              <a:xfrm flipV="1">
                <a:off x="999" y="2216"/>
                <a:ext cx="6" cy="14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07" name="Line 1075"/>
              <p:cNvSpPr>
                <a:spLocks noChangeShapeType="1"/>
              </p:cNvSpPr>
              <p:nvPr/>
            </p:nvSpPr>
            <p:spPr bwMode="auto">
              <a:xfrm flipV="1">
                <a:off x="1005" y="2203"/>
                <a:ext cx="0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08" name="Freeform 1076"/>
              <p:cNvSpPr>
                <a:spLocks/>
              </p:cNvSpPr>
              <p:nvPr/>
            </p:nvSpPr>
            <p:spPr bwMode="auto">
              <a:xfrm>
                <a:off x="1005" y="2190"/>
                <a:ext cx="6" cy="13"/>
              </a:xfrm>
              <a:custGeom>
                <a:avLst/>
                <a:gdLst>
                  <a:gd name="T0" fmla="*/ 0 w 6"/>
                  <a:gd name="T1" fmla="*/ 13 h 13"/>
                  <a:gd name="T2" fmla="*/ 0 w 6"/>
                  <a:gd name="T3" fmla="*/ 6 h 13"/>
                  <a:gd name="T4" fmla="*/ 6 w 6"/>
                  <a:gd name="T5" fmla="*/ 0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3">
                    <a:moveTo>
                      <a:pt x="0" y="13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09" name="Freeform 1077"/>
              <p:cNvSpPr>
                <a:spLocks/>
              </p:cNvSpPr>
              <p:nvPr/>
            </p:nvSpPr>
            <p:spPr bwMode="auto">
              <a:xfrm>
                <a:off x="1011" y="2170"/>
                <a:ext cx="0" cy="20"/>
              </a:xfrm>
              <a:custGeom>
                <a:avLst/>
                <a:gdLst>
                  <a:gd name="T0" fmla="*/ 20 h 20"/>
                  <a:gd name="T1" fmla="*/ 6 h 20"/>
                  <a:gd name="T2" fmla="*/ 0 h 2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10" name="Line 1078"/>
              <p:cNvSpPr>
                <a:spLocks noChangeShapeType="1"/>
              </p:cNvSpPr>
              <p:nvPr/>
            </p:nvSpPr>
            <p:spPr bwMode="auto">
              <a:xfrm flipV="1">
                <a:off x="1011" y="2156"/>
                <a:ext cx="7" cy="14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11" name="Freeform 1079"/>
              <p:cNvSpPr>
                <a:spLocks/>
              </p:cNvSpPr>
              <p:nvPr/>
            </p:nvSpPr>
            <p:spPr bwMode="auto">
              <a:xfrm>
                <a:off x="1018" y="2143"/>
                <a:ext cx="6" cy="13"/>
              </a:xfrm>
              <a:custGeom>
                <a:avLst/>
                <a:gdLst>
                  <a:gd name="T0" fmla="*/ 0 w 6"/>
                  <a:gd name="T1" fmla="*/ 13 h 13"/>
                  <a:gd name="T2" fmla="*/ 6 w 6"/>
                  <a:gd name="T3" fmla="*/ 7 h 13"/>
                  <a:gd name="T4" fmla="*/ 6 w 6"/>
                  <a:gd name="T5" fmla="*/ 0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3">
                    <a:moveTo>
                      <a:pt x="0" y="13"/>
                    </a:moveTo>
                    <a:lnTo>
                      <a:pt x="6" y="7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12" name="Line 1080"/>
              <p:cNvSpPr>
                <a:spLocks noChangeShapeType="1"/>
              </p:cNvSpPr>
              <p:nvPr/>
            </p:nvSpPr>
            <p:spPr bwMode="auto">
              <a:xfrm>
                <a:off x="1024" y="214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13" name="Line 1081"/>
              <p:cNvSpPr>
                <a:spLocks noChangeShapeType="1"/>
              </p:cNvSpPr>
              <p:nvPr/>
            </p:nvSpPr>
            <p:spPr bwMode="auto">
              <a:xfrm>
                <a:off x="1024" y="214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14" name="Line 1082"/>
              <p:cNvSpPr>
                <a:spLocks noChangeShapeType="1"/>
              </p:cNvSpPr>
              <p:nvPr/>
            </p:nvSpPr>
            <p:spPr bwMode="auto">
              <a:xfrm>
                <a:off x="1024" y="214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15" name="Freeform 1083"/>
              <p:cNvSpPr>
                <a:spLocks/>
              </p:cNvSpPr>
              <p:nvPr/>
            </p:nvSpPr>
            <p:spPr bwMode="auto">
              <a:xfrm>
                <a:off x="1024" y="2143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16" name="Line 1084"/>
              <p:cNvSpPr>
                <a:spLocks noChangeShapeType="1"/>
              </p:cNvSpPr>
              <p:nvPr/>
            </p:nvSpPr>
            <p:spPr bwMode="auto">
              <a:xfrm>
                <a:off x="1031" y="214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17" name="Line 1085"/>
              <p:cNvSpPr>
                <a:spLocks noChangeShapeType="1"/>
              </p:cNvSpPr>
              <p:nvPr/>
            </p:nvSpPr>
            <p:spPr bwMode="auto">
              <a:xfrm>
                <a:off x="1031" y="214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18" name="Line 1086"/>
              <p:cNvSpPr>
                <a:spLocks noChangeShapeType="1"/>
              </p:cNvSpPr>
              <p:nvPr/>
            </p:nvSpPr>
            <p:spPr bwMode="auto">
              <a:xfrm>
                <a:off x="1031" y="214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19" name="Line 1087"/>
              <p:cNvSpPr>
                <a:spLocks noChangeShapeType="1"/>
              </p:cNvSpPr>
              <p:nvPr/>
            </p:nvSpPr>
            <p:spPr bwMode="auto">
              <a:xfrm>
                <a:off x="1031" y="214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20" name="Line 1088"/>
              <p:cNvSpPr>
                <a:spLocks noChangeShapeType="1"/>
              </p:cNvSpPr>
              <p:nvPr/>
            </p:nvSpPr>
            <p:spPr bwMode="auto">
              <a:xfrm>
                <a:off x="1031" y="214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21" name="Line 1089"/>
              <p:cNvSpPr>
                <a:spLocks noChangeShapeType="1"/>
              </p:cNvSpPr>
              <p:nvPr/>
            </p:nvSpPr>
            <p:spPr bwMode="auto">
              <a:xfrm>
                <a:off x="1031" y="214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22" name="Freeform 1090"/>
              <p:cNvSpPr>
                <a:spLocks/>
              </p:cNvSpPr>
              <p:nvPr/>
            </p:nvSpPr>
            <p:spPr bwMode="auto">
              <a:xfrm>
                <a:off x="1031" y="2143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23" name="Line 1091"/>
              <p:cNvSpPr>
                <a:spLocks noChangeShapeType="1"/>
              </p:cNvSpPr>
              <p:nvPr/>
            </p:nvSpPr>
            <p:spPr bwMode="auto">
              <a:xfrm>
                <a:off x="1037" y="214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24" name="Line 1092"/>
              <p:cNvSpPr>
                <a:spLocks noChangeShapeType="1"/>
              </p:cNvSpPr>
              <p:nvPr/>
            </p:nvSpPr>
            <p:spPr bwMode="auto">
              <a:xfrm>
                <a:off x="1037" y="214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25" name="Line 1093"/>
              <p:cNvSpPr>
                <a:spLocks noChangeShapeType="1"/>
              </p:cNvSpPr>
              <p:nvPr/>
            </p:nvSpPr>
            <p:spPr bwMode="auto">
              <a:xfrm>
                <a:off x="1037" y="214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26" name="Line 1094"/>
              <p:cNvSpPr>
                <a:spLocks noChangeShapeType="1"/>
              </p:cNvSpPr>
              <p:nvPr/>
            </p:nvSpPr>
            <p:spPr bwMode="auto">
              <a:xfrm>
                <a:off x="1037" y="2143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27" name="Freeform 1095"/>
              <p:cNvSpPr>
                <a:spLocks/>
              </p:cNvSpPr>
              <p:nvPr/>
            </p:nvSpPr>
            <p:spPr bwMode="auto">
              <a:xfrm>
                <a:off x="1037" y="2143"/>
                <a:ext cx="0" cy="7"/>
              </a:xfrm>
              <a:custGeom>
                <a:avLst/>
                <a:gdLst>
                  <a:gd name="T0" fmla="*/ 0 h 7"/>
                  <a:gd name="T1" fmla="*/ 0 h 7"/>
                  <a:gd name="T2" fmla="*/ 7 h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28" name="Line 1096"/>
              <p:cNvSpPr>
                <a:spLocks noChangeShapeType="1"/>
              </p:cNvSpPr>
              <p:nvPr/>
            </p:nvSpPr>
            <p:spPr bwMode="auto">
              <a:xfrm>
                <a:off x="1037" y="2150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29" name="Freeform 1097"/>
              <p:cNvSpPr>
                <a:spLocks/>
              </p:cNvSpPr>
              <p:nvPr/>
            </p:nvSpPr>
            <p:spPr bwMode="auto">
              <a:xfrm>
                <a:off x="1037" y="2150"/>
                <a:ext cx="0" cy="20"/>
              </a:xfrm>
              <a:custGeom>
                <a:avLst/>
                <a:gdLst>
                  <a:gd name="T0" fmla="*/ 0 h 20"/>
                  <a:gd name="T1" fmla="*/ 6 h 20"/>
                  <a:gd name="T2" fmla="*/ 20 h 2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0">
                    <a:moveTo>
                      <a:pt x="0" y="0"/>
                    </a:moveTo>
                    <a:lnTo>
                      <a:pt x="0" y="6"/>
                    </a:lnTo>
                    <a:lnTo>
                      <a:pt x="0" y="2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30" name="Line 1098"/>
              <p:cNvSpPr>
                <a:spLocks noChangeShapeType="1"/>
              </p:cNvSpPr>
              <p:nvPr/>
            </p:nvSpPr>
            <p:spPr bwMode="auto">
              <a:xfrm>
                <a:off x="1037" y="2170"/>
                <a:ext cx="0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31" name="Freeform 1099"/>
              <p:cNvSpPr>
                <a:spLocks/>
              </p:cNvSpPr>
              <p:nvPr/>
            </p:nvSpPr>
            <p:spPr bwMode="auto">
              <a:xfrm>
                <a:off x="1031" y="2183"/>
                <a:ext cx="6" cy="13"/>
              </a:xfrm>
              <a:custGeom>
                <a:avLst/>
                <a:gdLst>
                  <a:gd name="T0" fmla="*/ 6 w 6"/>
                  <a:gd name="T1" fmla="*/ 0 h 13"/>
                  <a:gd name="T2" fmla="*/ 0 w 6"/>
                  <a:gd name="T3" fmla="*/ 7 h 13"/>
                  <a:gd name="T4" fmla="*/ 0 w 6"/>
                  <a:gd name="T5" fmla="*/ 13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3">
                    <a:moveTo>
                      <a:pt x="6" y="0"/>
                    </a:moveTo>
                    <a:lnTo>
                      <a:pt x="0" y="7"/>
                    </a:lnTo>
                    <a:lnTo>
                      <a:pt x="0" y="13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32" name="Freeform 1100"/>
              <p:cNvSpPr>
                <a:spLocks/>
              </p:cNvSpPr>
              <p:nvPr/>
            </p:nvSpPr>
            <p:spPr bwMode="auto">
              <a:xfrm>
                <a:off x="1031" y="2196"/>
                <a:ext cx="0" cy="20"/>
              </a:xfrm>
              <a:custGeom>
                <a:avLst/>
                <a:gdLst>
                  <a:gd name="T0" fmla="*/ 0 h 20"/>
                  <a:gd name="T1" fmla="*/ 7 h 20"/>
                  <a:gd name="T2" fmla="*/ 20 h 2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0">
                    <a:moveTo>
                      <a:pt x="0" y="0"/>
                    </a:moveTo>
                    <a:lnTo>
                      <a:pt x="0" y="7"/>
                    </a:lnTo>
                    <a:lnTo>
                      <a:pt x="0" y="2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33" name="Line 1101"/>
              <p:cNvSpPr>
                <a:spLocks noChangeShapeType="1"/>
              </p:cNvSpPr>
              <p:nvPr/>
            </p:nvSpPr>
            <p:spPr bwMode="auto">
              <a:xfrm>
                <a:off x="1031" y="2216"/>
                <a:ext cx="0" cy="14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34" name="Line 1102"/>
              <p:cNvSpPr>
                <a:spLocks noChangeShapeType="1"/>
              </p:cNvSpPr>
              <p:nvPr/>
            </p:nvSpPr>
            <p:spPr bwMode="auto">
              <a:xfrm>
                <a:off x="1031" y="2230"/>
                <a:ext cx="0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35" name="Freeform 1103"/>
              <p:cNvSpPr>
                <a:spLocks/>
              </p:cNvSpPr>
              <p:nvPr/>
            </p:nvSpPr>
            <p:spPr bwMode="auto">
              <a:xfrm>
                <a:off x="1031" y="2243"/>
                <a:ext cx="0" cy="20"/>
              </a:xfrm>
              <a:custGeom>
                <a:avLst/>
                <a:gdLst>
                  <a:gd name="T0" fmla="*/ 0 h 20"/>
                  <a:gd name="T1" fmla="*/ 7 h 20"/>
                  <a:gd name="T2" fmla="*/ 20 h 2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0">
                    <a:moveTo>
                      <a:pt x="0" y="0"/>
                    </a:moveTo>
                    <a:lnTo>
                      <a:pt x="0" y="7"/>
                    </a:lnTo>
                    <a:lnTo>
                      <a:pt x="0" y="2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36" name="Line 1104"/>
              <p:cNvSpPr>
                <a:spLocks noChangeShapeType="1"/>
              </p:cNvSpPr>
              <p:nvPr/>
            </p:nvSpPr>
            <p:spPr bwMode="auto">
              <a:xfrm>
                <a:off x="1031" y="2263"/>
                <a:ext cx="0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37" name="Freeform 1105"/>
              <p:cNvSpPr>
                <a:spLocks/>
              </p:cNvSpPr>
              <p:nvPr/>
            </p:nvSpPr>
            <p:spPr bwMode="auto">
              <a:xfrm>
                <a:off x="1024" y="2276"/>
                <a:ext cx="7" cy="14"/>
              </a:xfrm>
              <a:custGeom>
                <a:avLst/>
                <a:gdLst>
                  <a:gd name="T0" fmla="*/ 7 w 7"/>
                  <a:gd name="T1" fmla="*/ 0 h 14"/>
                  <a:gd name="T2" fmla="*/ 0 w 7"/>
                  <a:gd name="T3" fmla="*/ 7 h 14"/>
                  <a:gd name="T4" fmla="*/ 0 w 7"/>
                  <a:gd name="T5" fmla="*/ 14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4">
                    <a:moveTo>
                      <a:pt x="7" y="0"/>
                    </a:moveTo>
                    <a:lnTo>
                      <a:pt x="0" y="7"/>
                    </a:lnTo>
                    <a:lnTo>
                      <a:pt x="0" y="14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38" name="Freeform 1106"/>
              <p:cNvSpPr>
                <a:spLocks/>
              </p:cNvSpPr>
              <p:nvPr/>
            </p:nvSpPr>
            <p:spPr bwMode="auto">
              <a:xfrm>
                <a:off x="1024" y="2290"/>
                <a:ext cx="0" cy="20"/>
              </a:xfrm>
              <a:custGeom>
                <a:avLst/>
                <a:gdLst>
                  <a:gd name="T0" fmla="*/ 0 h 20"/>
                  <a:gd name="T1" fmla="*/ 6 h 20"/>
                  <a:gd name="T2" fmla="*/ 20 h 2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0">
                    <a:moveTo>
                      <a:pt x="0" y="0"/>
                    </a:moveTo>
                    <a:lnTo>
                      <a:pt x="0" y="6"/>
                    </a:lnTo>
                    <a:lnTo>
                      <a:pt x="0" y="2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1276" name="Group 1308"/>
            <p:cNvGrpSpPr>
              <a:grpSpLocks/>
            </p:cNvGrpSpPr>
            <p:nvPr/>
          </p:nvGrpSpPr>
          <p:grpSpPr bwMode="auto">
            <a:xfrm>
              <a:off x="953" y="1037"/>
              <a:ext cx="734" cy="1939"/>
              <a:chOff x="953" y="1037"/>
              <a:chExt cx="734" cy="1939"/>
            </a:xfrm>
          </p:grpSpPr>
          <p:sp>
            <p:nvSpPr>
              <p:cNvPr id="11439" name="Line 1108"/>
              <p:cNvSpPr>
                <a:spLocks noChangeShapeType="1"/>
              </p:cNvSpPr>
              <p:nvPr/>
            </p:nvSpPr>
            <p:spPr bwMode="auto">
              <a:xfrm>
                <a:off x="1024" y="2310"/>
                <a:ext cx="0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40" name="Freeform 1109"/>
              <p:cNvSpPr>
                <a:spLocks/>
              </p:cNvSpPr>
              <p:nvPr/>
            </p:nvSpPr>
            <p:spPr bwMode="auto">
              <a:xfrm>
                <a:off x="1024" y="2323"/>
                <a:ext cx="0" cy="20"/>
              </a:xfrm>
              <a:custGeom>
                <a:avLst/>
                <a:gdLst>
                  <a:gd name="T0" fmla="*/ 0 h 20"/>
                  <a:gd name="T1" fmla="*/ 7 h 20"/>
                  <a:gd name="T2" fmla="*/ 20 h 2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0">
                    <a:moveTo>
                      <a:pt x="0" y="0"/>
                    </a:moveTo>
                    <a:lnTo>
                      <a:pt x="0" y="7"/>
                    </a:lnTo>
                    <a:lnTo>
                      <a:pt x="0" y="2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41" name="Line 1110"/>
              <p:cNvSpPr>
                <a:spLocks noChangeShapeType="1"/>
              </p:cNvSpPr>
              <p:nvPr/>
            </p:nvSpPr>
            <p:spPr bwMode="auto">
              <a:xfrm>
                <a:off x="1024" y="2343"/>
                <a:ext cx="0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42" name="Freeform 1111"/>
              <p:cNvSpPr>
                <a:spLocks/>
              </p:cNvSpPr>
              <p:nvPr/>
            </p:nvSpPr>
            <p:spPr bwMode="auto">
              <a:xfrm>
                <a:off x="1018" y="2356"/>
                <a:ext cx="6" cy="14"/>
              </a:xfrm>
              <a:custGeom>
                <a:avLst/>
                <a:gdLst>
                  <a:gd name="T0" fmla="*/ 6 w 6"/>
                  <a:gd name="T1" fmla="*/ 0 h 14"/>
                  <a:gd name="T2" fmla="*/ 0 w 6"/>
                  <a:gd name="T3" fmla="*/ 7 h 14"/>
                  <a:gd name="T4" fmla="*/ 0 w 6"/>
                  <a:gd name="T5" fmla="*/ 14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4">
                    <a:moveTo>
                      <a:pt x="6" y="0"/>
                    </a:moveTo>
                    <a:lnTo>
                      <a:pt x="0" y="7"/>
                    </a:lnTo>
                    <a:lnTo>
                      <a:pt x="0" y="14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43" name="Freeform 1112"/>
              <p:cNvSpPr>
                <a:spLocks/>
              </p:cNvSpPr>
              <p:nvPr/>
            </p:nvSpPr>
            <p:spPr bwMode="auto">
              <a:xfrm>
                <a:off x="1018" y="2370"/>
                <a:ext cx="0" cy="20"/>
              </a:xfrm>
              <a:custGeom>
                <a:avLst/>
                <a:gdLst>
                  <a:gd name="T0" fmla="*/ 0 h 20"/>
                  <a:gd name="T1" fmla="*/ 6 h 20"/>
                  <a:gd name="T2" fmla="*/ 20 h 2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0">
                    <a:moveTo>
                      <a:pt x="0" y="0"/>
                    </a:moveTo>
                    <a:lnTo>
                      <a:pt x="0" y="6"/>
                    </a:lnTo>
                    <a:lnTo>
                      <a:pt x="0" y="2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44" name="Line 1113"/>
              <p:cNvSpPr>
                <a:spLocks noChangeShapeType="1"/>
              </p:cNvSpPr>
              <p:nvPr/>
            </p:nvSpPr>
            <p:spPr bwMode="auto">
              <a:xfrm>
                <a:off x="1018" y="2390"/>
                <a:ext cx="0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45" name="Line 1114"/>
              <p:cNvSpPr>
                <a:spLocks noChangeShapeType="1"/>
              </p:cNvSpPr>
              <p:nvPr/>
            </p:nvSpPr>
            <p:spPr bwMode="auto">
              <a:xfrm>
                <a:off x="1018" y="2403"/>
                <a:ext cx="0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46" name="Freeform 1115"/>
              <p:cNvSpPr>
                <a:spLocks/>
              </p:cNvSpPr>
              <p:nvPr/>
            </p:nvSpPr>
            <p:spPr bwMode="auto">
              <a:xfrm>
                <a:off x="1018" y="2416"/>
                <a:ext cx="0" cy="20"/>
              </a:xfrm>
              <a:custGeom>
                <a:avLst/>
                <a:gdLst>
                  <a:gd name="T0" fmla="*/ 0 h 20"/>
                  <a:gd name="T1" fmla="*/ 7 h 20"/>
                  <a:gd name="T2" fmla="*/ 20 h 2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0">
                    <a:moveTo>
                      <a:pt x="0" y="0"/>
                    </a:moveTo>
                    <a:lnTo>
                      <a:pt x="0" y="7"/>
                    </a:lnTo>
                    <a:lnTo>
                      <a:pt x="0" y="2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47" name="Freeform 1116"/>
              <p:cNvSpPr>
                <a:spLocks/>
              </p:cNvSpPr>
              <p:nvPr/>
            </p:nvSpPr>
            <p:spPr bwMode="auto">
              <a:xfrm>
                <a:off x="1011" y="2436"/>
                <a:ext cx="7" cy="14"/>
              </a:xfrm>
              <a:custGeom>
                <a:avLst/>
                <a:gdLst>
                  <a:gd name="T0" fmla="*/ 7 w 7"/>
                  <a:gd name="T1" fmla="*/ 0 h 14"/>
                  <a:gd name="T2" fmla="*/ 0 w 7"/>
                  <a:gd name="T3" fmla="*/ 7 h 14"/>
                  <a:gd name="T4" fmla="*/ 0 w 7"/>
                  <a:gd name="T5" fmla="*/ 14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4">
                    <a:moveTo>
                      <a:pt x="7" y="0"/>
                    </a:moveTo>
                    <a:lnTo>
                      <a:pt x="0" y="7"/>
                    </a:lnTo>
                    <a:lnTo>
                      <a:pt x="0" y="14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48" name="Line 1117"/>
              <p:cNvSpPr>
                <a:spLocks noChangeShapeType="1"/>
              </p:cNvSpPr>
              <p:nvPr/>
            </p:nvSpPr>
            <p:spPr bwMode="auto">
              <a:xfrm>
                <a:off x="1011" y="2450"/>
                <a:ext cx="0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49" name="Freeform 1118"/>
              <p:cNvSpPr>
                <a:spLocks/>
              </p:cNvSpPr>
              <p:nvPr/>
            </p:nvSpPr>
            <p:spPr bwMode="auto">
              <a:xfrm>
                <a:off x="1011" y="2463"/>
                <a:ext cx="0" cy="20"/>
              </a:xfrm>
              <a:custGeom>
                <a:avLst/>
                <a:gdLst>
                  <a:gd name="T0" fmla="*/ 0 h 20"/>
                  <a:gd name="T1" fmla="*/ 7 h 20"/>
                  <a:gd name="T2" fmla="*/ 20 h 2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0">
                    <a:moveTo>
                      <a:pt x="0" y="0"/>
                    </a:moveTo>
                    <a:lnTo>
                      <a:pt x="0" y="7"/>
                    </a:lnTo>
                    <a:lnTo>
                      <a:pt x="0" y="2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50" name="Line 1119"/>
              <p:cNvSpPr>
                <a:spLocks noChangeShapeType="1"/>
              </p:cNvSpPr>
              <p:nvPr/>
            </p:nvSpPr>
            <p:spPr bwMode="auto">
              <a:xfrm>
                <a:off x="1011" y="2483"/>
                <a:ext cx="0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51" name="Line 1120"/>
              <p:cNvSpPr>
                <a:spLocks noChangeShapeType="1"/>
              </p:cNvSpPr>
              <p:nvPr/>
            </p:nvSpPr>
            <p:spPr bwMode="auto">
              <a:xfrm>
                <a:off x="1011" y="2496"/>
                <a:ext cx="0" cy="14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52" name="Freeform 1121"/>
              <p:cNvSpPr>
                <a:spLocks/>
              </p:cNvSpPr>
              <p:nvPr/>
            </p:nvSpPr>
            <p:spPr bwMode="auto">
              <a:xfrm>
                <a:off x="1005" y="2510"/>
                <a:ext cx="6" cy="19"/>
              </a:xfrm>
              <a:custGeom>
                <a:avLst/>
                <a:gdLst>
                  <a:gd name="T0" fmla="*/ 6 w 6"/>
                  <a:gd name="T1" fmla="*/ 0 h 19"/>
                  <a:gd name="T2" fmla="*/ 0 w 6"/>
                  <a:gd name="T3" fmla="*/ 6 h 19"/>
                  <a:gd name="T4" fmla="*/ 0 w 6"/>
                  <a:gd name="T5" fmla="*/ 19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9">
                    <a:moveTo>
                      <a:pt x="6" y="0"/>
                    </a:moveTo>
                    <a:lnTo>
                      <a:pt x="0" y="6"/>
                    </a:lnTo>
                    <a:lnTo>
                      <a:pt x="0" y="19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53" name="Line 1122"/>
              <p:cNvSpPr>
                <a:spLocks noChangeShapeType="1"/>
              </p:cNvSpPr>
              <p:nvPr/>
            </p:nvSpPr>
            <p:spPr bwMode="auto">
              <a:xfrm>
                <a:off x="1005" y="2529"/>
                <a:ext cx="0" cy="14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54" name="Line 1123"/>
              <p:cNvSpPr>
                <a:spLocks noChangeShapeType="1"/>
              </p:cNvSpPr>
              <p:nvPr/>
            </p:nvSpPr>
            <p:spPr bwMode="auto">
              <a:xfrm>
                <a:off x="1005" y="2543"/>
                <a:ext cx="0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55" name="Freeform 1124"/>
              <p:cNvSpPr>
                <a:spLocks/>
              </p:cNvSpPr>
              <p:nvPr/>
            </p:nvSpPr>
            <p:spPr bwMode="auto">
              <a:xfrm>
                <a:off x="1005" y="2556"/>
                <a:ext cx="0" cy="20"/>
              </a:xfrm>
              <a:custGeom>
                <a:avLst/>
                <a:gdLst>
                  <a:gd name="T0" fmla="*/ 0 h 20"/>
                  <a:gd name="T1" fmla="*/ 7 h 20"/>
                  <a:gd name="T2" fmla="*/ 20 h 2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0">
                    <a:moveTo>
                      <a:pt x="0" y="0"/>
                    </a:moveTo>
                    <a:lnTo>
                      <a:pt x="0" y="7"/>
                    </a:lnTo>
                    <a:lnTo>
                      <a:pt x="0" y="2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56" name="Line 1125"/>
              <p:cNvSpPr>
                <a:spLocks noChangeShapeType="1"/>
              </p:cNvSpPr>
              <p:nvPr/>
            </p:nvSpPr>
            <p:spPr bwMode="auto">
              <a:xfrm>
                <a:off x="1005" y="2576"/>
                <a:ext cx="0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57" name="Freeform 1126"/>
              <p:cNvSpPr>
                <a:spLocks/>
              </p:cNvSpPr>
              <p:nvPr/>
            </p:nvSpPr>
            <p:spPr bwMode="auto">
              <a:xfrm>
                <a:off x="999" y="2589"/>
                <a:ext cx="6" cy="14"/>
              </a:xfrm>
              <a:custGeom>
                <a:avLst/>
                <a:gdLst>
                  <a:gd name="T0" fmla="*/ 6 w 6"/>
                  <a:gd name="T1" fmla="*/ 0 h 14"/>
                  <a:gd name="T2" fmla="*/ 0 w 6"/>
                  <a:gd name="T3" fmla="*/ 7 h 14"/>
                  <a:gd name="T4" fmla="*/ 0 w 6"/>
                  <a:gd name="T5" fmla="*/ 14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4">
                    <a:moveTo>
                      <a:pt x="6" y="0"/>
                    </a:moveTo>
                    <a:lnTo>
                      <a:pt x="0" y="7"/>
                    </a:lnTo>
                    <a:lnTo>
                      <a:pt x="0" y="14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58" name="Freeform 1127"/>
              <p:cNvSpPr>
                <a:spLocks/>
              </p:cNvSpPr>
              <p:nvPr/>
            </p:nvSpPr>
            <p:spPr bwMode="auto">
              <a:xfrm>
                <a:off x="999" y="2603"/>
                <a:ext cx="0" cy="20"/>
              </a:xfrm>
              <a:custGeom>
                <a:avLst/>
                <a:gdLst>
                  <a:gd name="T0" fmla="*/ 0 h 20"/>
                  <a:gd name="T1" fmla="*/ 6 h 20"/>
                  <a:gd name="T2" fmla="*/ 20 h 2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0">
                    <a:moveTo>
                      <a:pt x="0" y="0"/>
                    </a:moveTo>
                    <a:lnTo>
                      <a:pt x="0" y="6"/>
                    </a:lnTo>
                    <a:lnTo>
                      <a:pt x="0" y="2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59" name="Line 1128"/>
              <p:cNvSpPr>
                <a:spLocks noChangeShapeType="1"/>
              </p:cNvSpPr>
              <p:nvPr/>
            </p:nvSpPr>
            <p:spPr bwMode="auto">
              <a:xfrm>
                <a:off x="999" y="2623"/>
                <a:ext cx="0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60" name="Freeform 1129"/>
              <p:cNvSpPr>
                <a:spLocks/>
              </p:cNvSpPr>
              <p:nvPr/>
            </p:nvSpPr>
            <p:spPr bwMode="auto">
              <a:xfrm>
                <a:off x="999" y="2636"/>
                <a:ext cx="0" cy="20"/>
              </a:xfrm>
              <a:custGeom>
                <a:avLst/>
                <a:gdLst>
                  <a:gd name="T0" fmla="*/ 0 h 20"/>
                  <a:gd name="T1" fmla="*/ 7 h 20"/>
                  <a:gd name="T2" fmla="*/ 20 h 2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0">
                    <a:moveTo>
                      <a:pt x="0" y="0"/>
                    </a:moveTo>
                    <a:lnTo>
                      <a:pt x="0" y="7"/>
                    </a:lnTo>
                    <a:lnTo>
                      <a:pt x="0" y="2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61" name="Freeform 1130"/>
              <p:cNvSpPr>
                <a:spLocks/>
              </p:cNvSpPr>
              <p:nvPr/>
            </p:nvSpPr>
            <p:spPr bwMode="auto">
              <a:xfrm>
                <a:off x="992" y="2656"/>
                <a:ext cx="7" cy="13"/>
              </a:xfrm>
              <a:custGeom>
                <a:avLst/>
                <a:gdLst>
                  <a:gd name="T0" fmla="*/ 7 w 7"/>
                  <a:gd name="T1" fmla="*/ 0 h 13"/>
                  <a:gd name="T2" fmla="*/ 0 w 7"/>
                  <a:gd name="T3" fmla="*/ 7 h 13"/>
                  <a:gd name="T4" fmla="*/ 0 w 7"/>
                  <a:gd name="T5" fmla="*/ 13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3">
                    <a:moveTo>
                      <a:pt x="7" y="0"/>
                    </a:moveTo>
                    <a:lnTo>
                      <a:pt x="0" y="7"/>
                    </a:lnTo>
                    <a:lnTo>
                      <a:pt x="0" y="13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62" name="Line 1131"/>
              <p:cNvSpPr>
                <a:spLocks noChangeShapeType="1"/>
              </p:cNvSpPr>
              <p:nvPr/>
            </p:nvSpPr>
            <p:spPr bwMode="auto">
              <a:xfrm>
                <a:off x="992" y="2669"/>
                <a:ext cx="0" cy="14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63" name="Freeform 1132"/>
              <p:cNvSpPr>
                <a:spLocks/>
              </p:cNvSpPr>
              <p:nvPr/>
            </p:nvSpPr>
            <p:spPr bwMode="auto">
              <a:xfrm>
                <a:off x="992" y="2683"/>
                <a:ext cx="0" cy="20"/>
              </a:xfrm>
              <a:custGeom>
                <a:avLst/>
                <a:gdLst>
                  <a:gd name="T0" fmla="*/ 0 h 20"/>
                  <a:gd name="T1" fmla="*/ 6 h 20"/>
                  <a:gd name="T2" fmla="*/ 20 h 2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0">
                    <a:moveTo>
                      <a:pt x="0" y="0"/>
                    </a:moveTo>
                    <a:lnTo>
                      <a:pt x="0" y="6"/>
                    </a:lnTo>
                    <a:lnTo>
                      <a:pt x="0" y="2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64" name="Line 1133"/>
              <p:cNvSpPr>
                <a:spLocks noChangeShapeType="1"/>
              </p:cNvSpPr>
              <p:nvPr/>
            </p:nvSpPr>
            <p:spPr bwMode="auto">
              <a:xfrm>
                <a:off x="992" y="2703"/>
                <a:ext cx="0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65" name="Freeform 1134"/>
              <p:cNvSpPr>
                <a:spLocks/>
              </p:cNvSpPr>
              <p:nvPr/>
            </p:nvSpPr>
            <p:spPr bwMode="auto">
              <a:xfrm>
                <a:off x="986" y="2716"/>
                <a:ext cx="6" cy="13"/>
              </a:xfrm>
              <a:custGeom>
                <a:avLst/>
                <a:gdLst>
                  <a:gd name="T0" fmla="*/ 6 w 6"/>
                  <a:gd name="T1" fmla="*/ 0 h 13"/>
                  <a:gd name="T2" fmla="*/ 0 w 6"/>
                  <a:gd name="T3" fmla="*/ 7 h 13"/>
                  <a:gd name="T4" fmla="*/ 0 w 6"/>
                  <a:gd name="T5" fmla="*/ 13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3">
                    <a:moveTo>
                      <a:pt x="6" y="0"/>
                    </a:moveTo>
                    <a:lnTo>
                      <a:pt x="0" y="7"/>
                    </a:lnTo>
                    <a:lnTo>
                      <a:pt x="0" y="13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66" name="Freeform 1135"/>
              <p:cNvSpPr>
                <a:spLocks/>
              </p:cNvSpPr>
              <p:nvPr/>
            </p:nvSpPr>
            <p:spPr bwMode="auto">
              <a:xfrm>
                <a:off x="986" y="2729"/>
                <a:ext cx="0" cy="20"/>
              </a:xfrm>
              <a:custGeom>
                <a:avLst/>
                <a:gdLst>
                  <a:gd name="T0" fmla="*/ 0 h 20"/>
                  <a:gd name="T1" fmla="*/ 7 h 20"/>
                  <a:gd name="T2" fmla="*/ 20 h 2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0">
                    <a:moveTo>
                      <a:pt x="0" y="0"/>
                    </a:moveTo>
                    <a:lnTo>
                      <a:pt x="0" y="7"/>
                    </a:lnTo>
                    <a:lnTo>
                      <a:pt x="0" y="2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67" name="Line 1136"/>
              <p:cNvSpPr>
                <a:spLocks noChangeShapeType="1"/>
              </p:cNvSpPr>
              <p:nvPr/>
            </p:nvSpPr>
            <p:spPr bwMode="auto">
              <a:xfrm>
                <a:off x="986" y="2749"/>
                <a:ext cx="0" cy="14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68" name="Line 1137"/>
              <p:cNvSpPr>
                <a:spLocks noChangeShapeType="1"/>
              </p:cNvSpPr>
              <p:nvPr/>
            </p:nvSpPr>
            <p:spPr bwMode="auto">
              <a:xfrm>
                <a:off x="986" y="2763"/>
                <a:ext cx="0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69" name="Freeform 1138"/>
              <p:cNvSpPr>
                <a:spLocks/>
              </p:cNvSpPr>
              <p:nvPr/>
            </p:nvSpPr>
            <p:spPr bwMode="auto">
              <a:xfrm>
                <a:off x="979" y="2776"/>
                <a:ext cx="7" cy="20"/>
              </a:xfrm>
              <a:custGeom>
                <a:avLst/>
                <a:gdLst>
                  <a:gd name="T0" fmla="*/ 7 w 7"/>
                  <a:gd name="T1" fmla="*/ 0 h 20"/>
                  <a:gd name="T2" fmla="*/ 0 w 7"/>
                  <a:gd name="T3" fmla="*/ 7 h 20"/>
                  <a:gd name="T4" fmla="*/ 0 w 7"/>
                  <a:gd name="T5" fmla="*/ 2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20">
                    <a:moveTo>
                      <a:pt x="7" y="0"/>
                    </a:moveTo>
                    <a:lnTo>
                      <a:pt x="0" y="7"/>
                    </a:lnTo>
                    <a:lnTo>
                      <a:pt x="0" y="2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70" name="Line 1139"/>
              <p:cNvSpPr>
                <a:spLocks noChangeShapeType="1"/>
              </p:cNvSpPr>
              <p:nvPr/>
            </p:nvSpPr>
            <p:spPr bwMode="auto">
              <a:xfrm>
                <a:off x="979" y="2796"/>
                <a:ext cx="0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71" name="Line 1140"/>
              <p:cNvSpPr>
                <a:spLocks noChangeShapeType="1"/>
              </p:cNvSpPr>
              <p:nvPr/>
            </p:nvSpPr>
            <p:spPr bwMode="auto">
              <a:xfrm>
                <a:off x="979" y="2809"/>
                <a:ext cx="0" cy="14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72" name="Freeform 1141"/>
              <p:cNvSpPr>
                <a:spLocks/>
              </p:cNvSpPr>
              <p:nvPr/>
            </p:nvSpPr>
            <p:spPr bwMode="auto">
              <a:xfrm>
                <a:off x="979" y="2823"/>
                <a:ext cx="0" cy="20"/>
              </a:xfrm>
              <a:custGeom>
                <a:avLst/>
                <a:gdLst>
                  <a:gd name="T0" fmla="*/ 0 h 20"/>
                  <a:gd name="T1" fmla="*/ 6 h 20"/>
                  <a:gd name="T2" fmla="*/ 20 h 2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0">
                    <a:moveTo>
                      <a:pt x="0" y="0"/>
                    </a:moveTo>
                    <a:lnTo>
                      <a:pt x="0" y="6"/>
                    </a:lnTo>
                    <a:lnTo>
                      <a:pt x="0" y="2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73" name="Freeform 1142"/>
              <p:cNvSpPr>
                <a:spLocks/>
              </p:cNvSpPr>
              <p:nvPr/>
            </p:nvSpPr>
            <p:spPr bwMode="auto">
              <a:xfrm>
                <a:off x="973" y="2843"/>
                <a:ext cx="6" cy="13"/>
              </a:xfrm>
              <a:custGeom>
                <a:avLst/>
                <a:gdLst>
                  <a:gd name="T0" fmla="*/ 6 w 6"/>
                  <a:gd name="T1" fmla="*/ 0 h 13"/>
                  <a:gd name="T2" fmla="*/ 0 w 6"/>
                  <a:gd name="T3" fmla="*/ 6 h 13"/>
                  <a:gd name="T4" fmla="*/ 0 w 6"/>
                  <a:gd name="T5" fmla="*/ 13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3">
                    <a:moveTo>
                      <a:pt x="6" y="0"/>
                    </a:moveTo>
                    <a:lnTo>
                      <a:pt x="0" y="6"/>
                    </a:lnTo>
                    <a:lnTo>
                      <a:pt x="0" y="13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74" name="Line 1143"/>
              <p:cNvSpPr>
                <a:spLocks noChangeShapeType="1"/>
              </p:cNvSpPr>
              <p:nvPr/>
            </p:nvSpPr>
            <p:spPr bwMode="auto">
              <a:xfrm>
                <a:off x="973" y="2856"/>
                <a:ext cx="0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75" name="Freeform 1144"/>
              <p:cNvSpPr>
                <a:spLocks/>
              </p:cNvSpPr>
              <p:nvPr/>
            </p:nvSpPr>
            <p:spPr bwMode="auto">
              <a:xfrm>
                <a:off x="973" y="2869"/>
                <a:ext cx="0" cy="20"/>
              </a:xfrm>
              <a:custGeom>
                <a:avLst/>
                <a:gdLst>
                  <a:gd name="T0" fmla="*/ 0 h 20"/>
                  <a:gd name="T1" fmla="*/ 7 h 20"/>
                  <a:gd name="T2" fmla="*/ 20 h 2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0">
                    <a:moveTo>
                      <a:pt x="0" y="0"/>
                    </a:moveTo>
                    <a:lnTo>
                      <a:pt x="0" y="7"/>
                    </a:lnTo>
                    <a:lnTo>
                      <a:pt x="0" y="2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76" name="Freeform 1145"/>
              <p:cNvSpPr>
                <a:spLocks/>
              </p:cNvSpPr>
              <p:nvPr/>
            </p:nvSpPr>
            <p:spPr bwMode="auto">
              <a:xfrm>
                <a:off x="966" y="2889"/>
                <a:ext cx="7" cy="14"/>
              </a:xfrm>
              <a:custGeom>
                <a:avLst/>
                <a:gdLst>
                  <a:gd name="T0" fmla="*/ 7 w 7"/>
                  <a:gd name="T1" fmla="*/ 0 h 14"/>
                  <a:gd name="T2" fmla="*/ 0 w 7"/>
                  <a:gd name="T3" fmla="*/ 7 h 14"/>
                  <a:gd name="T4" fmla="*/ 0 w 7"/>
                  <a:gd name="T5" fmla="*/ 14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4">
                    <a:moveTo>
                      <a:pt x="7" y="0"/>
                    </a:moveTo>
                    <a:lnTo>
                      <a:pt x="0" y="7"/>
                    </a:lnTo>
                    <a:lnTo>
                      <a:pt x="0" y="14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77" name="Freeform 1146"/>
              <p:cNvSpPr>
                <a:spLocks/>
              </p:cNvSpPr>
              <p:nvPr/>
            </p:nvSpPr>
            <p:spPr bwMode="auto">
              <a:xfrm>
                <a:off x="966" y="2903"/>
                <a:ext cx="0" cy="20"/>
              </a:xfrm>
              <a:custGeom>
                <a:avLst/>
                <a:gdLst>
                  <a:gd name="T0" fmla="*/ 0 h 20"/>
                  <a:gd name="T1" fmla="*/ 6 h 20"/>
                  <a:gd name="T2" fmla="*/ 20 h 2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0">
                    <a:moveTo>
                      <a:pt x="0" y="0"/>
                    </a:moveTo>
                    <a:lnTo>
                      <a:pt x="0" y="6"/>
                    </a:lnTo>
                    <a:lnTo>
                      <a:pt x="0" y="2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78" name="Line 1147"/>
              <p:cNvSpPr>
                <a:spLocks noChangeShapeType="1"/>
              </p:cNvSpPr>
              <p:nvPr/>
            </p:nvSpPr>
            <p:spPr bwMode="auto">
              <a:xfrm>
                <a:off x="966" y="2923"/>
                <a:ext cx="0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79" name="Freeform 1148"/>
              <p:cNvSpPr>
                <a:spLocks/>
              </p:cNvSpPr>
              <p:nvPr/>
            </p:nvSpPr>
            <p:spPr bwMode="auto">
              <a:xfrm>
                <a:off x="960" y="2936"/>
                <a:ext cx="6" cy="13"/>
              </a:xfrm>
              <a:custGeom>
                <a:avLst/>
                <a:gdLst>
                  <a:gd name="T0" fmla="*/ 6 w 6"/>
                  <a:gd name="T1" fmla="*/ 0 h 13"/>
                  <a:gd name="T2" fmla="*/ 0 w 6"/>
                  <a:gd name="T3" fmla="*/ 7 h 13"/>
                  <a:gd name="T4" fmla="*/ 0 w 6"/>
                  <a:gd name="T5" fmla="*/ 13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3">
                    <a:moveTo>
                      <a:pt x="6" y="0"/>
                    </a:moveTo>
                    <a:lnTo>
                      <a:pt x="0" y="7"/>
                    </a:lnTo>
                    <a:lnTo>
                      <a:pt x="0" y="13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80" name="Freeform 1149"/>
              <p:cNvSpPr>
                <a:spLocks/>
              </p:cNvSpPr>
              <p:nvPr/>
            </p:nvSpPr>
            <p:spPr bwMode="auto">
              <a:xfrm>
                <a:off x="960" y="2949"/>
                <a:ext cx="0" cy="20"/>
              </a:xfrm>
              <a:custGeom>
                <a:avLst/>
                <a:gdLst>
                  <a:gd name="T0" fmla="*/ 0 h 20"/>
                  <a:gd name="T1" fmla="*/ 14 h 20"/>
                  <a:gd name="T2" fmla="*/ 20 h 2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0">
                    <a:moveTo>
                      <a:pt x="0" y="0"/>
                    </a:moveTo>
                    <a:lnTo>
                      <a:pt x="0" y="14"/>
                    </a:lnTo>
                    <a:lnTo>
                      <a:pt x="0" y="2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81" name="Line 1150"/>
              <p:cNvSpPr>
                <a:spLocks noChangeShapeType="1"/>
              </p:cNvSpPr>
              <p:nvPr/>
            </p:nvSpPr>
            <p:spPr bwMode="auto">
              <a:xfrm>
                <a:off x="960" y="2969"/>
                <a:ext cx="0" cy="7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82" name="Line 1151"/>
              <p:cNvSpPr>
                <a:spLocks noChangeShapeType="1"/>
              </p:cNvSpPr>
              <p:nvPr/>
            </p:nvSpPr>
            <p:spPr bwMode="auto">
              <a:xfrm>
                <a:off x="960" y="297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83" name="Line 1152"/>
              <p:cNvSpPr>
                <a:spLocks noChangeShapeType="1"/>
              </p:cNvSpPr>
              <p:nvPr/>
            </p:nvSpPr>
            <p:spPr bwMode="auto">
              <a:xfrm>
                <a:off x="960" y="297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84" name="Line 1153"/>
              <p:cNvSpPr>
                <a:spLocks noChangeShapeType="1"/>
              </p:cNvSpPr>
              <p:nvPr/>
            </p:nvSpPr>
            <p:spPr bwMode="auto">
              <a:xfrm>
                <a:off x="960" y="297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85" name="Line 1154"/>
              <p:cNvSpPr>
                <a:spLocks noChangeShapeType="1"/>
              </p:cNvSpPr>
              <p:nvPr/>
            </p:nvSpPr>
            <p:spPr bwMode="auto">
              <a:xfrm>
                <a:off x="960" y="297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86" name="Line 1155"/>
              <p:cNvSpPr>
                <a:spLocks noChangeShapeType="1"/>
              </p:cNvSpPr>
              <p:nvPr/>
            </p:nvSpPr>
            <p:spPr bwMode="auto">
              <a:xfrm>
                <a:off x="960" y="297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87" name="Line 1156"/>
              <p:cNvSpPr>
                <a:spLocks noChangeShapeType="1"/>
              </p:cNvSpPr>
              <p:nvPr/>
            </p:nvSpPr>
            <p:spPr bwMode="auto">
              <a:xfrm>
                <a:off x="960" y="297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88" name="Line 1157"/>
              <p:cNvSpPr>
                <a:spLocks noChangeShapeType="1"/>
              </p:cNvSpPr>
              <p:nvPr/>
            </p:nvSpPr>
            <p:spPr bwMode="auto">
              <a:xfrm>
                <a:off x="960" y="297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89" name="Line 1158"/>
              <p:cNvSpPr>
                <a:spLocks noChangeShapeType="1"/>
              </p:cNvSpPr>
              <p:nvPr/>
            </p:nvSpPr>
            <p:spPr bwMode="auto">
              <a:xfrm>
                <a:off x="960" y="297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90" name="Line 1159"/>
              <p:cNvSpPr>
                <a:spLocks noChangeShapeType="1"/>
              </p:cNvSpPr>
              <p:nvPr/>
            </p:nvSpPr>
            <p:spPr bwMode="auto">
              <a:xfrm>
                <a:off x="960" y="297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91" name="Line 1160"/>
              <p:cNvSpPr>
                <a:spLocks noChangeShapeType="1"/>
              </p:cNvSpPr>
              <p:nvPr/>
            </p:nvSpPr>
            <p:spPr bwMode="auto">
              <a:xfrm>
                <a:off x="960" y="297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92" name="Line 1161"/>
              <p:cNvSpPr>
                <a:spLocks noChangeShapeType="1"/>
              </p:cNvSpPr>
              <p:nvPr/>
            </p:nvSpPr>
            <p:spPr bwMode="auto">
              <a:xfrm>
                <a:off x="960" y="297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93" name="Line 1162"/>
              <p:cNvSpPr>
                <a:spLocks noChangeShapeType="1"/>
              </p:cNvSpPr>
              <p:nvPr/>
            </p:nvSpPr>
            <p:spPr bwMode="auto">
              <a:xfrm>
                <a:off x="960" y="297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94" name="Line 1163"/>
              <p:cNvSpPr>
                <a:spLocks noChangeShapeType="1"/>
              </p:cNvSpPr>
              <p:nvPr/>
            </p:nvSpPr>
            <p:spPr bwMode="auto">
              <a:xfrm>
                <a:off x="960" y="297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95" name="Freeform 1164"/>
              <p:cNvSpPr>
                <a:spLocks/>
              </p:cNvSpPr>
              <p:nvPr/>
            </p:nvSpPr>
            <p:spPr bwMode="auto">
              <a:xfrm>
                <a:off x="953" y="2976"/>
                <a:ext cx="7" cy="0"/>
              </a:xfrm>
              <a:custGeom>
                <a:avLst/>
                <a:gdLst>
                  <a:gd name="T0" fmla="*/ 7 w 7"/>
                  <a:gd name="T1" fmla="*/ 0 w 7"/>
                  <a:gd name="T2" fmla="*/ 0 w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96" name="Line 1165"/>
              <p:cNvSpPr>
                <a:spLocks noChangeShapeType="1"/>
              </p:cNvSpPr>
              <p:nvPr/>
            </p:nvSpPr>
            <p:spPr bwMode="auto">
              <a:xfrm>
                <a:off x="953" y="2976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97" name="Freeform 1166"/>
              <p:cNvSpPr>
                <a:spLocks/>
              </p:cNvSpPr>
              <p:nvPr/>
            </p:nvSpPr>
            <p:spPr bwMode="auto">
              <a:xfrm>
                <a:off x="953" y="2963"/>
                <a:ext cx="7" cy="13"/>
              </a:xfrm>
              <a:custGeom>
                <a:avLst/>
                <a:gdLst>
                  <a:gd name="T0" fmla="*/ 0 w 7"/>
                  <a:gd name="T1" fmla="*/ 13 h 13"/>
                  <a:gd name="T2" fmla="*/ 0 w 7"/>
                  <a:gd name="T3" fmla="*/ 6 h 13"/>
                  <a:gd name="T4" fmla="*/ 7 w 7"/>
                  <a:gd name="T5" fmla="*/ 0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3">
                    <a:moveTo>
                      <a:pt x="0" y="13"/>
                    </a:move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98" name="Freeform 1167"/>
              <p:cNvSpPr>
                <a:spLocks/>
              </p:cNvSpPr>
              <p:nvPr/>
            </p:nvSpPr>
            <p:spPr bwMode="auto">
              <a:xfrm>
                <a:off x="960" y="2943"/>
                <a:ext cx="0" cy="20"/>
              </a:xfrm>
              <a:custGeom>
                <a:avLst/>
                <a:gdLst>
                  <a:gd name="T0" fmla="*/ 20 h 20"/>
                  <a:gd name="T1" fmla="*/ 6 h 20"/>
                  <a:gd name="T2" fmla="*/ 0 h 2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99" name="Line 1168"/>
              <p:cNvSpPr>
                <a:spLocks noChangeShapeType="1"/>
              </p:cNvSpPr>
              <p:nvPr/>
            </p:nvSpPr>
            <p:spPr bwMode="auto">
              <a:xfrm flipV="1">
                <a:off x="960" y="2929"/>
                <a:ext cx="0" cy="14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00" name="Freeform 1169"/>
              <p:cNvSpPr>
                <a:spLocks/>
              </p:cNvSpPr>
              <p:nvPr/>
            </p:nvSpPr>
            <p:spPr bwMode="auto">
              <a:xfrm>
                <a:off x="960" y="2909"/>
                <a:ext cx="0" cy="20"/>
              </a:xfrm>
              <a:custGeom>
                <a:avLst/>
                <a:gdLst>
                  <a:gd name="T0" fmla="*/ 20 h 20"/>
                  <a:gd name="T1" fmla="*/ 7 h 20"/>
                  <a:gd name="T2" fmla="*/ 0 h 2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01" name="Line 1170"/>
              <p:cNvSpPr>
                <a:spLocks noChangeShapeType="1"/>
              </p:cNvSpPr>
              <p:nvPr/>
            </p:nvSpPr>
            <p:spPr bwMode="auto">
              <a:xfrm flipV="1">
                <a:off x="960" y="2896"/>
                <a:ext cx="0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02" name="Freeform 1171"/>
              <p:cNvSpPr>
                <a:spLocks/>
              </p:cNvSpPr>
              <p:nvPr/>
            </p:nvSpPr>
            <p:spPr bwMode="auto">
              <a:xfrm>
                <a:off x="960" y="2883"/>
                <a:ext cx="6" cy="13"/>
              </a:xfrm>
              <a:custGeom>
                <a:avLst/>
                <a:gdLst>
                  <a:gd name="T0" fmla="*/ 0 w 6"/>
                  <a:gd name="T1" fmla="*/ 13 h 13"/>
                  <a:gd name="T2" fmla="*/ 0 w 6"/>
                  <a:gd name="T3" fmla="*/ 6 h 13"/>
                  <a:gd name="T4" fmla="*/ 6 w 6"/>
                  <a:gd name="T5" fmla="*/ 0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3">
                    <a:moveTo>
                      <a:pt x="0" y="13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03" name="Freeform 1172"/>
              <p:cNvSpPr>
                <a:spLocks/>
              </p:cNvSpPr>
              <p:nvPr/>
            </p:nvSpPr>
            <p:spPr bwMode="auto">
              <a:xfrm>
                <a:off x="966" y="2863"/>
                <a:ext cx="0" cy="20"/>
              </a:xfrm>
              <a:custGeom>
                <a:avLst/>
                <a:gdLst>
                  <a:gd name="T0" fmla="*/ 20 h 20"/>
                  <a:gd name="T1" fmla="*/ 6 h 20"/>
                  <a:gd name="T2" fmla="*/ 0 h 2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04" name="Line 1173"/>
              <p:cNvSpPr>
                <a:spLocks noChangeShapeType="1"/>
              </p:cNvSpPr>
              <p:nvPr/>
            </p:nvSpPr>
            <p:spPr bwMode="auto">
              <a:xfrm flipV="1">
                <a:off x="966" y="2849"/>
                <a:ext cx="0" cy="14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05" name="Line 1174"/>
              <p:cNvSpPr>
                <a:spLocks noChangeShapeType="1"/>
              </p:cNvSpPr>
              <p:nvPr/>
            </p:nvSpPr>
            <p:spPr bwMode="auto">
              <a:xfrm flipV="1">
                <a:off x="966" y="2836"/>
                <a:ext cx="0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06" name="Line 1175"/>
              <p:cNvSpPr>
                <a:spLocks noChangeShapeType="1"/>
              </p:cNvSpPr>
              <p:nvPr/>
            </p:nvSpPr>
            <p:spPr bwMode="auto">
              <a:xfrm flipV="1">
                <a:off x="966" y="2823"/>
                <a:ext cx="0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07" name="Freeform 1176"/>
              <p:cNvSpPr>
                <a:spLocks/>
              </p:cNvSpPr>
              <p:nvPr/>
            </p:nvSpPr>
            <p:spPr bwMode="auto">
              <a:xfrm>
                <a:off x="966" y="2803"/>
                <a:ext cx="7" cy="20"/>
              </a:xfrm>
              <a:custGeom>
                <a:avLst/>
                <a:gdLst>
                  <a:gd name="T0" fmla="*/ 0 w 7"/>
                  <a:gd name="T1" fmla="*/ 20 h 20"/>
                  <a:gd name="T2" fmla="*/ 0 w 7"/>
                  <a:gd name="T3" fmla="*/ 6 h 20"/>
                  <a:gd name="T4" fmla="*/ 7 w 7"/>
                  <a:gd name="T5" fmla="*/ 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20">
                    <a:moveTo>
                      <a:pt x="0" y="20"/>
                    </a:move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08" name="Line 1177"/>
              <p:cNvSpPr>
                <a:spLocks noChangeShapeType="1"/>
              </p:cNvSpPr>
              <p:nvPr/>
            </p:nvSpPr>
            <p:spPr bwMode="auto">
              <a:xfrm flipV="1">
                <a:off x="973" y="2789"/>
                <a:ext cx="0" cy="14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09" name="Line 1178"/>
              <p:cNvSpPr>
                <a:spLocks noChangeShapeType="1"/>
              </p:cNvSpPr>
              <p:nvPr/>
            </p:nvSpPr>
            <p:spPr bwMode="auto">
              <a:xfrm flipV="1">
                <a:off x="973" y="2776"/>
                <a:ext cx="0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10" name="Freeform 1179"/>
              <p:cNvSpPr>
                <a:spLocks/>
              </p:cNvSpPr>
              <p:nvPr/>
            </p:nvSpPr>
            <p:spPr bwMode="auto">
              <a:xfrm>
                <a:off x="973" y="2756"/>
                <a:ext cx="0" cy="20"/>
              </a:xfrm>
              <a:custGeom>
                <a:avLst/>
                <a:gdLst>
                  <a:gd name="T0" fmla="*/ 20 h 20"/>
                  <a:gd name="T1" fmla="*/ 7 h 20"/>
                  <a:gd name="T2" fmla="*/ 0 h 2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11" name="Freeform 1180"/>
              <p:cNvSpPr>
                <a:spLocks/>
              </p:cNvSpPr>
              <p:nvPr/>
            </p:nvSpPr>
            <p:spPr bwMode="auto">
              <a:xfrm>
                <a:off x="973" y="2743"/>
                <a:ext cx="6" cy="13"/>
              </a:xfrm>
              <a:custGeom>
                <a:avLst/>
                <a:gdLst>
                  <a:gd name="T0" fmla="*/ 0 w 6"/>
                  <a:gd name="T1" fmla="*/ 13 h 13"/>
                  <a:gd name="T2" fmla="*/ 0 w 6"/>
                  <a:gd name="T3" fmla="*/ 6 h 13"/>
                  <a:gd name="T4" fmla="*/ 6 w 6"/>
                  <a:gd name="T5" fmla="*/ 0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3">
                    <a:moveTo>
                      <a:pt x="0" y="13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12" name="Freeform 1181"/>
              <p:cNvSpPr>
                <a:spLocks/>
              </p:cNvSpPr>
              <p:nvPr/>
            </p:nvSpPr>
            <p:spPr bwMode="auto">
              <a:xfrm>
                <a:off x="979" y="2723"/>
                <a:ext cx="0" cy="20"/>
              </a:xfrm>
              <a:custGeom>
                <a:avLst/>
                <a:gdLst>
                  <a:gd name="T0" fmla="*/ 20 h 20"/>
                  <a:gd name="T1" fmla="*/ 6 h 20"/>
                  <a:gd name="T2" fmla="*/ 0 h 2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13" name="Line 1182"/>
              <p:cNvSpPr>
                <a:spLocks noChangeShapeType="1"/>
              </p:cNvSpPr>
              <p:nvPr/>
            </p:nvSpPr>
            <p:spPr bwMode="auto">
              <a:xfrm flipV="1">
                <a:off x="979" y="2709"/>
                <a:ext cx="0" cy="14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14" name="Line 1183"/>
              <p:cNvSpPr>
                <a:spLocks noChangeShapeType="1"/>
              </p:cNvSpPr>
              <p:nvPr/>
            </p:nvSpPr>
            <p:spPr bwMode="auto">
              <a:xfrm flipV="1">
                <a:off x="979" y="2696"/>
                <a:ext cx="0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15" name="Line 1184"/>
              <p:cNvSpPr>
                <a:spLocks noChangeShapeType="1"/>
              </p:cNvSpPr>
              <p:nvPr/>
            </p:nvSpPr>
            <p:spPr bwMode="auto">
              <a:xfrm flipV="1">
                <a:off x="979" y="2683"/>
                <a:ext cx="0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16" name="Freeform 1185"/>
              <p:cNvSpPr>
                <a:spLocks/>
              </p:cNvSpPr>
              <p:nvPr/>
            </p:nvSpPr>
            <p:spPr bwMode="auto">
              <a:xfrm>
                <a:off x="979" y="2663"/>
                <a:ext cx="7" cy="20"/>
              </a:xfrm>
              <a:custGeom>
                <a:avLst/>
                <a:gdLst>
                  <a:gd name="T0" fmla="*/ 0 w 7"/>
                  <a:gd name="T1" fmla="*/ 20 h 20"/>
                  <a:gd name="T2" fmla="*/ 0 w 7"/>
                  <a:gd name="T3" fmla="*/ 6 h 20"/>
                  <a:gd name="T4" fmla="*/ 7 w 7"/>
                  <a:gd name="T5" fmla="*/ 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20">
                    <a:moveTo>
                      <a:pt x="0" y="20"/>
                    </a:move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17" name="Line 1186"/>
              <p:cNvSpPr>
                <a:spLocks noChangeShapeType="1"/>
              </p:cNvSpPr>
              <p:nvPr/>
            </p:nvSpPr>
            <p:spPr bwMode="auto">
              <a:xfrm flipV="1">
                <a:off x="986" y="2649"/>
                <a:ext cx="0" cy="14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18" name="Line 1187"/>
              <p:cNvSpPr>
                <a:spLocks noChangeShapeType="1"/>
              </p:cNvSpPr>
              <p:nvPr/>
            </p:nvSpPr>
            <p:spPr bwMode="auto">
              <a:xfrm flipV="1">
                <a:off x="986" y="2636"/>
                <a:ext cx="0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19" name="Freeform 1188"/>
              <p:cNvSpPr>
                <a:spLocks/>
              </p:cNvSpPr>
              <p:nvPr/>
            </p:nvSpPr>
            <p:spPr bwMode="auto">
              <a:xfrm>
                <a:off x="986" y="2616"/>
                <a:ext cx="0" cy="20"/>
              </a:xfrm>
              <a:custGeom>
                <a:avLst/>
                <a:gdLst>
                  <a:gd name="T0" fmla="*/ 20 h 20"/>
                  <a:gd name="T1" fmla="*/ 7 h 20"/>
                  <a:gd name="T2" fmla="*/ 0 h 2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20" name="Freeform 1189"/>
              <p:cNvSpPr>
                <a:spLocks/>
              </p:cNvSpPr>
              <p:nvPr/>
            </p:nvSpPr>
            <p:spPr bwMode="auto">
              <a:xfrm>
                <a:off x="986" y="2603"/>
                <a:ext cx="6" cy="13"/>
              </a:xfrm>
              <a:custGeom>
                <a:avLst/>
                <a:gdLst>
                  <a:gd name="T0" fmla="*/ 0 w 6"/>
                  <a:gd name="T1" fmla="*/ 13 h 13"/>
                  <a:gd name="T2" fmla="*/ 0 w 6"/>
                  <a:gd name="T3" fmla="*/ 6 h 13"/>
                  <a:gd name="T4" fmla="*/ 6 w 6"/>
                  <a:gd name="T5" fmla="*/ 0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3">
                    <a:moveTo>
                      <a:pt x="0" y="13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21" name="Line 1190"/>
              <p:cNvSpPr>
                <a:spLocks noChangeShapeType="1"/>
              </p:cNvSpPr>
              <p:nvPr/>
            </p:nvSpPr>
            <p:spPr bwMode="auto">
              <a:xfrm flipV="1">
                <a:off x="992" y="2589"/>
                <a:ext cx="0" cy="14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22" name="Freeform 1191"/>
              <p:cNvSpPr>
                <a:spLocks/>
              </p:cNvSpPr>
              <p:nvPr/>
            </p:nvSpPr>
            <p:spPr bwMode="auto">
              <a:xfrm>
                <a:off x="992" y="2569"/>
                <a:ext cx="0" cy="20"/>
              </a:xfrm>
              <a:custGeom>
                <a:avLst/>
                <a:gdLst>
                  <a:gd name="T0" fmla="*/ 20 h 20"/>
                  <a:gd name="T1" fmla="*/ 7 h 20"/>
                  <a:gd name="T2" fmla="*/ 0 h 2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23" name="Line 1192"/>
              <p:cNvSpPr>
                <a:spLocks noChangeShapeType="1"/>
              </p:cNvSpPr>
              <p:nvPr/>
            </p:nvSpPr>
            <p:spPr bwMode="auto">
              <a:xfrm flipV="1">
                <a:off x="992" y="2556"/>
                <a:ext cx="0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24" name="Freeform 1193"/>
              <p:cNvSpPr>
                <a:spLocks/>
              </p:cNvSpPr>
              <p:nvPr/>
            </p:nvSpPr>
            <p:spPr bwMode="auto">
              <a:xfrm>
                <a:off x="992" y="2543"/>
                <a:ext cx="7" cy="13"/>
              </a:xfrm>
              <a:custGeom>
                <a:avLst/>
                <a:gdLst>
                  <a:gd name="T0" fmla="*/ 0 w 7"/>
                  <a:gd name="T1" fmla="*/ 13 h 13"/>
                  <a:gd name="T2" fmla="*/ 0 w 7"/>
                  <a:gd name="T3" fmla="*/ 6 h 13"/>
                  <a:gd name="T4" fmla="*/ 7 w 7"/>
                  <a:gd name="T5" fmla="*/ 0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3">
                    <a:moveTo>
                      <a:pt x="0" y="13"/>
                    </a:move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25" name="Freeform 1194"/>
              <p:cNvSpPr>
                <a:spLocks/>
              </p:cNvSpPr>
              <p:nvPr/>
            </p:nvSpPr>
            <p:spPr bwMode="auto">
              <a:xfrm>
                <a:off x="999" y="2523"/>
                <a:ext cx="0" cy="20"/>
              </a:xfrm>
              <a:custGeom>
                <a:avLst/>
                <a:gdLst>
                  <a:gd name="T0" fmla="*/ 20 h 20"/>
                  <a:gd name="T1" fmla="*/ 6 h 20"/>
                  <a:gd name="T2" fmla="*/ 0 h 2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26" name="Line 1195"/>
              <p:cNvSpPr>
                <a:spLocks noChangeShapeType="1"/>
              </p:cNvSpPr>
              <p:nvPr/>
            </p:nvSpPr>
            <p:spPr bwMode="auto">
              <a:xfrm flipV="1">
                <a:off x="999" y="2510"/>
                <a:ext cx="0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27" name="Line 1196"/>
              <p:cNvSpPr>
                <a:spLocks noChangeShapeType="1"/>
              </p:cNvSpPr>
              <p:nvPr/>
            </p:nvSpPr>
            <p:spPr bwMode="auto">
              <a:xfrm flipV="1">
                <a:off x="999" y="2496"/>
                <a:ext cx="0" cy="14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28" name="Freeform 1197"/>
              <p:cNvSpPr>
                <a:spLocks/>
              </p:cNvSpPr>
              <p:nvPr/>
            </p:nvSpPr>
            <p:spPr bwMode="auto">
              <a:xfrm>
                <a:off x="999" y="2483"/>
                <a:ext cx="6" cy="13"/>
              </a:xfrm>
              <a:custGeom>
                <a:avLst/>
                <a:gdLst>
                  <a:gd name="T0" fmla="*/ 0 w 6"/>
                  <a:gd name="T1" fmla="*/ 13 h 13"/>
                  <a:gd name="T2" fmla="*/ 0 w 6"/>
                  <a:gd name="T3" fmla="*/ 7 h 13"/>
                  <a:gd name="T4" fmla="*/ 6 w 6"/>
                  <a:gd name="T5" fmla="*/ 0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3">
                    <a:moveTo>
                      <a:pt x="0" y="13"/>
                    </a:moveTo>
                    <a:lnTo>
                      <a:pt x="0" y="7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29" name="Freeform 1198"/>
              <p:cNvSpPr>
                <a:spLocks/>
              </p:cNvSpPr>
              <p:nvPr/>
            </p:nvSpPr>
            <p:spPr bwMode="auto">
              <a:xfrm>
                <a:off x="1005" y="2463"/>
                <a:ext cx="0" cy="20"/>
              </a:xfrm>
              <a:custGeom>
                <a:avLst/>
                <a:gdLst>
                  <a:gd name="T0" fmla="*/ 20 h 20"/>
                  <a:gd name="T1" fmla="*/ 7 h 20"/>
                  <a:gd name="T2" fmla="*/ 0 h 2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30" name="Line 1199"/>
              <p:cNvSpPr>
                <a:spLocks noChangeShapeType="1"/>
              </p:cNvSpPr>
              <p:nvPr/>
            </p:nvSpPr>
            <p:spPr bwMode="auto">
              <a:xfrm flipV="1">
                <a:off x="1005" y="2450"/>
                <a:ext cx="0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31" name="Line 1200"/>
              <p:cNvSpPr>
                <a:spLocks noChangeShapeType="1"/>
              </p:cNvSpPr>
              <p:nvPr/>
            </p:nvSpPr>
            <p:spPr bwMode="auto">
              <a:xfrm flipV="1">
                <a:off x="1005" y="2436"/>
                <a:ext cx="0" cy="14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32" name="Freeform 1201"/>
              <p:cNvSpPr>
                <a:spLocks/>
              </p:cNvSpPr>
              <p:nvPr/>
            </p:nvSpPr>
            <p:spPr bwMode="auto">
              <a:xfrm>
                <a:off x="1005" y="2416"/>
                <a:ext cx="6" cy="20"/>
              </a:xfrm>
              <a:custGeom>
                <a:avLst/>
                <a:gdLst>
                  <a:gd name="T0" fmla="*/ 0 w 6"/>
                  <a:gd name="T1" fmla="*/ 20 h 20"/>
                  <a:gd name="T2" fmla="*/ 0 w 6"/>
                  <a:gd name="T3" fmla="*/ 7 h 20"/>
                  <a:gd name="T4" fmla="*/ 6 w 6"/>
                  <a:gd name="T5" fmla="*/ 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20">
                    <a:moveTo>
                      <a:pt x="0" y="20"/>
                    </a:moveTo>
                    <a:lnTo>
                      <a:pt x="0" y="7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33" name="Line 1202"/>
              <p:cNvSpPr>
                <a:spLocks noChangeShapeType="1"/>
              </p:cNvSpPr>
              <p:nvPr/>
            </p:nvSpPr>
            <p:spPr bwMode="auto">
              <a:xfrm flipV="1">
                <a:off x="1011" y="2403"/>
                <a:ext cx="0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34" name="Line 1203"/>
              <p:cNvSpPr>
                <a:spLocks noChangeShapeType="1"/>
              </p:cNvSpPr>
              <p:nvPr/>
            </p:nvSpPr>
            <p:spPr bwMode="auto">
              <a:xfrm flipV="1">
                <a:off x="1011" y="2390"/>
                <a:ext cx="0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35" name="Freeform 1204"/>
              <p:cNvSpPr>
                <a:spLocks/>
              </p:cNvSpPr>
              <p:nvPr/>
            </p:nvSpPr>
            <p:spPr bwMode="auto">
              <a:xfrm>
                <a:off x="1011" y="2370"/>
                <a:ext cx="0" cy="20"/>
              </a:xfrm>
              <a:custGeom>
                <a:avLst/>
                <a:gdLst>
                  <a:gd name="T0" fmla="*/ 20 h 20"/>
                  <a:gd name="T1" fmla="*/ 6 h 20"/>
                  <a:gd name="T2" fmla="*/ 0 h 2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36" name="Freeform 1205"/>
              <p:cNvSpPr>
                <a:spLocks/>
              </p:cNvSpPr>
              <p:nvPr/>
            </p:nvSpPr>
            <p:spPr bwMode="auto">
              <a:xfrm>
                <a:off x="1011" y="2356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0 w 7"/>
                  <a:gd name="T3" fmla="*/ 7 h 14"/>
                  <a:gd name="T4" fmla="*/ 7 w 7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0" y="7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37" name="Freeform 1206"/>
              <p:cNvSpPr>
                <a:spLocks/>
              </p:cNvSpPr>
              <p:nvPr/>
            </p:nvSpPr>
            <p:spPr bwMode="auto">
              <a:xfrm>
                <a:off x="1018" y="2336"/>
                <a:ext cx="0" cy="20"/>
              </a:xfrm>
              <a:custGeom>
                <a:avLst/>
                <a:gdLst>
                  <a:gd name="T0" fmla="*/ 20 h 20"/>
                  <a:gd name="T1" fmla="*/ 7 h 20"/>
                  <a:gd name="T2" fmla="*/ 0 h 2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38" name="Line 1207"/>
              <p:cNvSpPr>
                <a:spLocks noChangeShapeType="1"/>
              </p:cNvSpPr>
              <p:nvPr/>
            </p:nvSpPr>
            <p:spPr bwMode="auto">
              <a:xfrm flipV="1">
                <a:off x="1018" y="2323"/>
                <a:ext cx="0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39" name="Line 1208"/>
              <p:cNvSpPr>
                <a:spLocks noChangeShapeType="1"/>
              </p:cNvSpPr>
              <p:nvPr/>
            </p:nvSpPr>
            <p:spPr bwMode="auto">
              <a:xfrm flipV="1">
                <a:off x="1018" y="2310"/>
                <a:ext cx="0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40" name="Freeform 1209"/>
              <p:cNvSpPr>
                <a:spLocks/>
              </p:cNvSpPr>
              <p:nvPr/>
            </p:nvSpPr>
            <p:spPr bwMode="auto">
              <a:xfrm>
                <a:off x="1018" y="2296"/>
                <a:ext cx="6" cy="14"/>
              </a:xfrm>
              <a:custGeom>
                <a:avLst/>
                <a:gdLst>
                  <a:gd name="T0" fmla="*/ 0 w 6"/>
                  <a:gd name="T1" fmla="*/ 14 h 14"/>
                  <a:gd name="T2" fmla="*/ 0 w 6"/>
                  <a:gd name="T3" fmla="*/ 7 h 14"/>
                  <a:gd name="T4" fmla="*/ 6 w 6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4">
                    <a:moveTo>
                      <a:pt x="0" y="14"/>
                    </a:moveTo>
                    <a:lnTo>
                      <a:pt x="0" y="7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41" name="Freeform 1210"/>
              <p:cNvSpPr>
                <a:spLocks/>
              </p:cNvSpPr>
              <p:nvPr/>
            </p:nvSpPr>
            <p:spPr bwMode="auto">
              <a:xfrm>
                <a:off x="1024" y="2276"/>
                <a:ext cx="0" cy="20"/>
              </a:xfrm>
              <a:custGeom>
                <a:avLst/>
                <a:gdLst>
                  <a:gd name="T0" fmla="*/ 20 h 20"/>
                  <a:gd name="T1" fmla="*/ 7 h 20"/>
                  <a:gd name="T2" fmla="*/ 0 h 2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42" name="Line 1211"/>
              <p:cNvSpPr>
                <a:spLocks noChangeShapeType="1"/>
              </p:cNvSpPr>
              <p:nvPr/>
            </p:nvSpPr>
            <p:spPr bwMode="auto">
              <a:xfrm flipV="1">
                <a:off x="1024" y="2263"/>
                <a:ext cx="0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43" name="Line 1212"/>
              <p:cNvSpPr>
                <a:spLocks noChangeShapeType="1"/>
              </p:cNvSpPr>
              <p:nvPr/>
            </p:nvSpPr>
            <p:spPr bwMode="auto">
              <a:xfrm flipV="1">
                <a:off x="1024" y="2250"/>
                <a:ext cx="0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44" name="Freeform 1213"/>
              <p:cNvSpPr>
                <a:spLocks/>
              </p:cNvSpPr>
              <p:nvPr/>
            </p:nvSpPr>
            <p:spPr bwMode="auto">
              <a:xfrm>
                <a:off x="1024" y="2236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0 w 7"/>
                  <a:gd name="T3" fmla="*/ 7 h 14"/>
                  <a:gd name="T4" fmla="*/ 7 w 7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0" y="7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45" name="Freeform 1214"/>
              <p:cNvSpPr>
                <a:spLocks/>
              </p:cNvSpPr>
              <p:nvPr/>
            </p:nvSpPr>
            <p:spPr bwMode="auto">
              <a:xfrm>
                <a:off x="1031" y="2216"/>
                <a:ext cx="0" cy="20"/>
              </a:xfrm>
              <a:custGeom>
                <a:avLst/>
                <a:gdLst>
                  <a:gd name="T0" fmla="*/ 20 h 20"/>
                  <a:gd name="T1" fmla="*/ 7 h 20"/>
                  <a:gd name="T2" fmla="*/ 0 h 2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46" name="Line 1215"/>
              <p:cNvSpPr>
                <a:spLocks noChangeShapeType="1"/>
              </p:cNvSpPr>
              <p:nvPr/>
            </p:nvSpPr>
            <p:spPr bwMode="auto">
              <a:xfrm flipV="1">
                <a:off x="1031" y="2203"/>
                <a:ext cx="0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47" name="Freeform 1216"/>
              <p:cNvSpPr>
                <a:spLocks/>
              </p:cNvSpPr>
              <p:nvPr/>
            </p:nvSpPr>
            <p:spPr bwMode="auto">
              <a:xfrm>
                <a:off x="1031" y="2183"/>
                <a:ext cx="0" cy="20"/>
              </a:xfrm>
              <a:custGeom>
                <a:avLst/>
                <a:gdLst>
                  <a:gd name="T0" fmla="*/ 20 h 20"/>
                  <a:gd name="T1" fmla="*/ 7 h 20"/>
                  <a:gd name="T2" fmla="*/ 0 h 2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48" name="Freeform 1217"/>
              <p:cNvSpPr>
                <a:spLocks/>
              </p:cNvSpPr>
              <p:nvPr/>
            </p:nvSpPr>
            <p:spPr bwMode="auto">
              <a:xfrm>
                <a:off x="1031" y="2170"/>
                <a:ext cx="6" cy="13"/>
              </a:xfrm>
              <a:custGeom>
                <a:avLst/>
                <a:gdLst>
                  <a:gd name="T0" fmla="*/ 0 w 6"/>
                  <a:gd name="T1" fmla="*/ 13 h 13"/>
                  <a:gd name="T2" fmla="*/ 0 w 6"/>
                  <a:gd name="T3" fmla="*/ 6 h 13"/>
                  <a:gd name="T4" fmla="*/ 6 w 6"/>
                  <a:gd name="T5" fmla="*/ 0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3">
                    <a:moveTo>
                      <a:pt x="0" y="13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49" name="Line 1218"/>
              <p:cNvSpPr>
                <a:spLocks noChangeShapeType="1"/>
              </p:cNvSpPr>
              <p:nvPr/>
            </p:nvSpPr>
            <p:spPr bwMode="auto">
              <a:xfrm flipV="1">
                <a:off x="1037" y="2156"/>
                <a:ext cx="0" cy="14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50" name="Line 1219"/>
              <p:cNvSpPr>
                <a:spLocks noChangeShapeType="1"/>
              </p:cNvSpPr>
              <p:nvPr/>
            </p:nvSpPr>
            <p:spPr bwMode="auto">
              <a:xfrm flipV="1">
                <a:off x="1037" y="2143"/>
                <a:ext cx="0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51" name="Freeform 1220"/>
              <p:cNvSpPr>
                <a:spLocks/>
              </p:cNvSpPr>
              <p:nvPr/>
            </p:nvSpPr>
            <p:spPr bwMode="auto">
              <a:xfrm>
                <a:off x="1037" y="2123"/>
                <a:ext cx="7" cy="20"/>
              </a:xfrm>
              <a:custGeom>
                <a:avLst/>
                <a:gdLst>
                  <a:gd name="T0" fmla="*/ 0 w 7"/>
                  <a:gd name="T1" fmla="*/ 20 h 20"/>
                  <a:gd name="T2" fmla="*/ 0 w 7"/>
                  <a:gd name="T3" fmla="*/ 7 h 20"/>
                  <a:gd name="T4" fmla="*/ 7 w 7"/>
                  <a:gd name="T5" fmla="*/ 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20">
                    <a:moveTo>
                      <a:pt x="0" y="20"/>
                    </a:moveTo>
                    <a:lnTo>
                      <a:pt x="0" y="7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52" name="Line 1221"/>
              <p:cNvSpPr>
                <a:spLocks noChangeShapeType="1"/>
              </p:cNvSpPr>
              <p:nvPr/>
            </p:nvSpPr>
            <p:spPr bwMode="auto">
              <a:xfrm flipV="1">
                <a:off x="1044" y="2110"/>
                <a:ext cx="0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53" name="Line 1222"/>
              <p:cNvSpPr>
                <a:spLocks noChangeShapeType="1"/>
              </p:cNvSpPr>
              <p:nvPr/>
            </p:nvSpPr>
            <p:spPr bwMode="auto">
              <a:xfrm flipV="1">
                <a:off x="1044" y="2096"/>
                <a:ext cx="0" cy="14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54" name="Freeform 1223"/>
              <p:cNvSpPr>
                <a:spLocks/>
              </p:cNvSpPr>
              <p:nvPr/>
            </p:nvSpPr>
            <p:spPr bwMode="auto">
              <a:xfrm>
                <a:off x="1044" y="2076"/>
                <a:ext cx="0" cy="20"/>
              </a:xfrm>
              <a:custGeom>
                <a:avLst/>
                <a:gdLst>
                  <a:gd name="T0" fmla="*/ 20 h 20"/>
                  <a:gd name="T1" fmla="*/ 7 h 20"/>
                  <a:gd name="T2" fmla="*/ 0 h 2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55" name="Freeform 1224"/>
              <p:cNvSpPr>
                <a:spLocks/>
              </p:cNvSpPr>
              <p:nvPr/>
            </p:nvSpPr>
            <p:spPr bwMode="auto">
              <a:xfrm>
                <a:off x="1044" y="2063"/>
                <a:ext cx="6" cy="13"/>
              </a:xfrm>
              <a:custGeom>
                <a:avLst/>
                <a:gdLst>
                  <a:gd name="T0" fmla="*/ 0 w 6"/>
                  <a:gd name="T1" fmla="*/ 13 h 13"/>
                  <a:gd name="T2" fmla="*/ 0 w 6"/>
                  <a:gd name="T3" fmla="*/ 7 h 13"/>
                  <a:gd name="T4" fmla="*/ 6 w 6"/>
                  <a:gd name="T5" fmla="*/ 0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3">
                    <a:moveTo>
                      <a:pt x="0" y="13"/>
                    </a:moveTo>
                    <a:lnTo>
                      <a:pt x="0" y="7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56" name="Freeform 1225"/>
              <p:cNvSpPr>
                <a:spLocks/>
              </p:cNvSpPr>
              <p:nvPr/>
            </p:nvSpPr>
            <p:spPr bwMode="auto">
              <a:xfrm>
                <a:off x="1050" y="2043"/>
                <a:ext cx="0" cy="20"/>
              </a:xfrm>
              <a:custGeom>
                <a:avLst/>
                <a:gdLst>
                  <a:gd name="T0" fmla="*/ 20 h 20"/>
                  <a:gd name="T1" fmla="*/ 7 h 20"/>
                  <a:gd name="T2" fmla="*/ 0 h 2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57" name="Freeform 1226"/>
              <p:cNvSpPr>
                <a:spLocks/>
              </p:cNvSpPr>
              <p:nvPr/>
            </p:nvSpPr>
            <p:spPr bwMode="auto">
              <a:xfrm>
                <a:off x="1050" y="2030"/>
                <a:ext cx="7" cy="13"/>
              </a:xfrm>
              <a:custGeom>
                <a:avLst/>
                <a:gdLst>
                  <a:gd name="T0" fmla="*/ 0 w 7"/>
                  <a:gd name="T1" fmla="*/ 13 h 13"/>
                  <a:gd name="T2" fmla="*/ 0 w 7"/>
                  <a:gd name="T3" fmla="*/ 6 h 13"/>
                  <a:gd name="T4" fmla="*/ 7 w 7"/>
                  <a:gd name="T5" fmla="*/ 0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3">
                    <a:moveTo>
                      <a:pt x="0" y="13"/>
                    </a:move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58" name="Line 1227"/>
              <p:cNvSpPr>
                <a:spLocks noChangeShapeType="1"/>
              </p:cNvSpPr>
              <p:nvPr/>
            </p:nvSpPr>
            <p:spPr bwMode="auto">
              <a:xfrm flipV="1">
                <a:off x="1057" y="2016"/>
                <a:ext cx="0" cy="14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59" name="Line 1228"/>
              <p:cNvSpPr>
                <a:spLocks noChangeShapeType="1"/>
              </p:cNvSpPr>
              <p:nvPr/>
            </p:nvSpPr>
            <p:spPr bwMode="auto">
              <a:xfrm flipV="1">
                <a:off x="1057" y="2003"/>
                <a:ext cx="0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60" name="Freeform 1229"/>
              <p:cNvSpPr>
                <a:spLocks/>
              </p:cNvSpPr>
              <p:nvPr/>
            </p:nvSpPr>
            <p:spPr bwMode="auto">
              <a:xfrm>
                <a:off x="1057" y="1983"/>
                <a:ext cx="6" cy="20"/>
              </a:xfrm>
              <a:custGeom>
                <a:avLst/>
                <a:gdLst>
                  <a:gd name="T0" fmla="*/ 0 w 6"/>
                  <a:gd name="T1" fmla="*/ 20 h 20"/>
                  <a:gd name="T2" fmla="*/ 0 w 6"/>
                  <a:gd name="T3" fmla="*/ 7 h 20"/>
                  <a:gd name="T4" fmla="*/ 6 w 6"/>
                  <a:gd name="T5" fmla="*/ 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20">
                    <a:moveTo>
                      <a:pt x="0" y="20"/>
                    </a:moveTo>
                    <a:lnTo>
                      <a:pt x="0" y="7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61" name="Line 1230"/>
              <p:cNvSpPr>
                <a:spLocks noChangeShapeType="1"/>
              </p:cNvSpPr>
              <p:nvPr/>
            </p:nvSpPr>
            <p:spPr bwMode="auto">
              <a:xfrm flipV="1">
                <a:off x="1063" y="1970"/>
                <a:ext cx="0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62" name="Freeform 1231"/>
              <p:cNvSpPr>
                <a:spLocks/>
              </p:cNvSpPr>
              <p:nvPr/>
            </p:nvSpPr>
            <p:spPr bwMode="auto">
              <a:xfrm>
                <a:off x="1063" y="1956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0 w 7"/>
                  <a:gd name="T3" fmla="*/ 7 h 14"/>
                  <a:gd name="T4" fmla="*/ 7 w 7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0" y="7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63" name="Freeform 1232"/>
              <p:cNvSpPr>
                <a:spLocks/>
              </p:cNvSpPr>
              <p:nvPr/>
            </p:nvSpPr>
            <p:spPr bwMode="auto">
              <a:xfrm>
                <a:off x="1070" y="1937"/>
                <a:ext cx="0" cy="19"/>
              </a:xfrm>
              <a:custGeom>
                <a:avLst/>
                <a:gdLst>
                  <a:gd name="T0" fmla="*/ 19 h 19"/>
                  <a:gd name="T1" fmla="*/ 6 h 19"/>
                  <a:gd name="T2" fmla="*/ 0 h 19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9">
                    <a:moveTo>
                      <a:pt x="0" y="19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64" name="Line 1233"/>
              <p:cNvSpPr>
                <a:spLocks noChangeShapeType="1"/>
              </p:cNvSpPr>
              <p:nvPr/>
            </p:nvSpPr>
            <p:spPr bwMode="auto">
              <a:xfrm flipV="1">
                <a:off x="1070" y="1923"/>
                <a:ext cx="6" cy="14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65" name="Line 1234"/>
              <p:cNvSpPr>
                <a:spLocks noChangeShapeType="1"/>
              </p:cNvSpPr>
              <p:nvPr/>
            </p:nvSpPr>
            <p:spPr bwMode="auto">
              <a:xfrm flipV="1">
                <a:off x="1076" y="1910"/>
                <a:ext cx="7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66" name="Freeform 1235"/>
              <p:cNvSpPr>
                <a:spLocks/>
              </p:cNvSpPr>
              <p:nvPr/>
            </p:nvSpPr>
            <p:spPr bwMode="auto">
              <a:xfrm>
                <a:off x="1083" y="1890"/>
                <a:ext cx="0" cy="20"/>
              </a:xfrm>
              <a:custGeom>
                <a:avLst/>
                <a:gdLst>
                  <a:gd name="T0" fmla="*/ 20 h 20"/>
                  <a:gd name="T1" fmla="*/ 7 h 20"/>
                  <a:gd name="T2" fmla="*/ 0 h 2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67" name="Line 1236"/>
              <p:cNvSpPr>
                <a:spLocks noChangeShapeType="1"/>
              </p:cNvSpPr>
              <p:nvPr/>
            </p:nvSpPr>
            <p:spPr bwMode="auto">
              <a:xfrm flipV="1">
                <a:off x="1083" y="1877"/>
                <a:ext cx="6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68" name="Line 1237"/>
              <p:cNvSpPr>
                <a:spLocks noChangeShapeType="1"/>
              </p:cNvSpPr>
              <p:nvPr/>
            </p:nvSpPr>
            <p:spPr bwMode="auto">
              <a:xfrm flipV="1">
                <a:off x="1089" y="1863"/>
                <a:ext cx="7" cy="14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69" name="Freeform 1238"/>
              <p:cNvSpPr>
                <a:spLocks/>
              </p:cNvSpPr>
              <p:nvPr/>
            </p:nvSpPr>
            <p:spPr bwMode="auto">
              <a:xfrm>
                <a:off x="1096" y="1843"/>
                <a:ext cx="6" cy="20"/>
              </a:xfrm>
              <a:custGeom>
                <a:avLst/>
                <a:gdLst>
                  <a:gd name="T0" fmla="*/ 0 w 6"/>
                  <a:gd name="T1" fmla="*/ 20 h 20"/>
                  <a:gd name="T2" fmla="*/ 6 w 6"/>
                  <a:gd name="T3" fmla="*/ 7 h 20"/>
                  <a:gd name="T4" fmla="*/ 6 w 6"/>
                  <a:gd name="T5" fmla="*/ 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20">
                    <a:moveTo>
                      <a:pt x="0" y="20"/>
                    </a:moveTo>
                    <a:lnTo>
                      <a:pt x="6" y="7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70" name="Line 1239"/>
              <p:cNvSpPr>
                <a:spLocks noChangeShapeType="1"/>
              </p:cNvSpPr>
              <p:nvPr/>
            </p:nvSpPr>
            <p:spPr bwMode="auto">
              <a:xfrm flipV="1">
                <a:off x="1102" y="1830"/>
                <a:ext cx="0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71" name="Line 1240"/>
              <p:cNvSpPr>
                <a:spLocks noChangeShapeType="1"/>
              </p:cNvSpPr>
              <p:nvPr/>
            </p:nvSpPr>
            <p:spPr bwMode="auto">
              <a:xfrm flipV="1">
                <a:off x="1102" y="1817"/>
                <a:ext cx="7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72" name="Freeform 1241"/>
              <p:cNvSpPr>
                <a:spLocks/>
              </p:cNvSpPr>
              <p:nvPr/>
            </p:nvSpPr>
            <p:spPr bwMode="auto">
              <a:xfrm>
                <a:off x="1109" y="1797"/>
                <a:ext cx="6" cy="20"/>
              </a:xfrm>
              <a:custGeom>
                <a:avLst/>
                <a:gdLst>
                  <a:gd name="T0" fmla="*/ 0 w 6"/>
                  <a:gd name="T1" fmla="*/ 20 h 20"/>
                  <a:gd name="T2" fmla="*/ 0 w 6"/>
                  <a:gd name="T3" fmla="*/ 6 h 20"/>
                  <a:gd name="T4" fmla="*/ 6 w 6"/>
                  <a:gd name="T5" fmla="*/ 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20">
                    <a:moveTo>
                      <a:pt x="0" y="20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73" name="Line 1242"/>
              <p:cNvSpPr>
                <a:spLocks noChangeShapeType="1"/>
              </p:cNvSpPr>
              <p:nvPr/>
            </p:nvSpPr>
            <p:spPr bwMode="auto">
              <a:xfrm flipV="1">
                <a:off x="1115" y="1783"/>
                <a:ext cx="7" cy="14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74" name="Line 1243"/>
              <p:cNvSpPr>
                <a:spLocks noChangeShapeType="1"/>
              </p:cNvSpPr>
              <p:nvPr/>
            </p:nvSpPr>
            <p:spPr bwMode="auto">
              <a:xfrm flipV="1">
                <a:off x="1122" y="1770"/>
                <a:ext cx="0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75" name="Line 1244"/>
              <p:cNvSpPr>
                <a:spLocks noChangeShapeType="1"/>
              </p:cNvSpPr>
              <p:nvPr/>
            </p:nvSpPr>
            <p:spPr bwMode="auto">
              <a:xfrm flipV="1">
                <a:off x="1122" y="1757"/>
                <a:ext cx="6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76" name="Freeform 1245"/>
              <p:cNvSpPr>
                <a:spLocks/>
              </p:cNvSpPr>
              <p:nvPr/>
            </p:nvSpPr>
            <p:spPr bwMode="auto">
              <a:xfrm>
                <a:off x="1128" y="1737"/>
                <a:ext cx="7" cy="20"/>
              </a:xfrm>
              <a:custGeom>
                <a:avLst/>
                <a:gdLst>
                  <a:gd name="T0" fmla="*/ 0 w 7"/>
                  <a:gd name="T1" fmla="*/ 20 h 20"/>
                  <a:gd name="T2" fmla="*/ 0 w 7"/>
                  <a:gd name="T3" fmla="*/ 6 h 20"/>
                  <a:gd name="T4" fmla="*/ 7 w 7"/>
                  <a:gd name="T5" fmla="*/ 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20">
                    <a:moveTo>
                      <a:pt x="0" y="20"/>
                    </a:move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77" name="Line 1246"/>
              <p:cNvSpPr>
                <a:spLocks noChangeShapeType="1"/>
              </p:cNvSpPr>
              <p:nvPr/>
            </p:nvSpPr>
            <p:spPr bwMode="auto">
              <a:xfrm flipV="1">
                <a:off x="1135" y="1723"/>
                <a:ext cx="6" cy="14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78" name="Freeform 1247"/>
              <p:cNvSpPr>
                <a:spLocks/>
              </p:cNvSpPr>
              <p:nvPr/>
            </p:nvSpPr>
            <p:spPr bwMode="auto">
              <a:xfrm>
                <a:off x="1141" y="1703"/>
                <a:ext cx="0" cy="20"/>
              </a:xfrm>
              <a:custGeom>
                <a:avLst/>
                <a:gdLst>
                  <a:gd name="T0" fmla="*/ 20 h 20"/>
                  <a:gd name="T1" fmla="*/ 7 h 20"/>
                  <a:gd name="T2" fmla="*/ 0 h 2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0">
                    <a:moveTo>
                      <a:pt x="0" y="20"/>
                    </a:move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79" name="Line 1248"/>
              <p:cNvSpPr>
                <a:spLocks noChangeShapeType="1"/>
              </p:cNvSpPr>
              <p:nvPr/>
            </p:nvSpPr>
            <p:spPr bwMode="auto">
              <a:xfrm flipV="1">
                <a:off x="1141" y="1690"/>
                <a:ext cx="7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80" name="Line 1249"/>
              <p:cNvSpPr>
                <a:spLocks noChangeShapeType="1"/>
              </p:cNvSpPr>
              <p:nvPr/>
            </p:nvSpPr>
            <p:spPr bwMode="auto">
              <a:xfrm flipV="1">
                <a:off x="1148" y="1677"/>
                <a:ext cx="6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81" name="Line 1250"/>
              <p:cNvSpPr>
                <a:spLocks noChangeShapeType="1"/>
              </p:cNvSpPr>
              <p:nvPr/>
            </p:nvSpPr>
            <p:spPr bwMode="auto">
              <a:xfrm flipV="1">
                <a:off x="1154" y="1663"/>
                <a:ext cx="7" cy="14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82" name="Freeform 1251"/>
              <p:cNvSpPr>
                <a:spLocks/>
              </p:cNvSpPr>
              <p:nvPr/>
            </p:nvSpPr>
            <p:spPr bwMode="auto">
              <a:xfrm>
                <a:off x="1161" y="1643"/>
                <a:ext cx="6" cy="20"/>
              </a:xfrm>
              <a:custGeom>
                <a:avLst/>
                <a:gdLst>
                  <a:gd name="T0" fmla="*/ 0 w 6"/>
                  <a:gd name="T1" fmla="*/ 20 h 20"/>
                  <a:gd name="T2" fmla="*/ 6 w 6"/>
                  <a:gd name="T3" fmla="*/ 7 h 20"/>
                  <a:gd name="T4" fmla="*/ 6 w 6"/>
                  <a:gd name="T5" fmla="*/ 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20">
                    <a:moveTo>
                      <a:pt x="0" y="20"/>
                    </a:moveTo>
                    <a:lnTo>
                      <a:pt x="6" y="7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83" name="Line 1252"/>
              <p:cNvSpPr>
                <a:spLocks noChangeShapeType="1"/>
              </p:cNvSpPr>
              <p:nvPr/>
            </p:nvSpPr>
            <p:spPr bwMode="auto">
              <a:xfrm flipV="1">
                <a:off x="1167" y="1630"/>
                <a:ext cx="0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84" name="Freeform 1253"/>
              <p:cNvSpPr>
                <a:spLocks/>
              </p:cNvSpPr>
              <p:nvPr/>
            </p:nvSpPr>
            <p:spPr bwMode="auto">
              <a:xfrm>
                <a:off x="1167" y="1610"/>
                <a:ext cx="7" cy="20"/>
              </a:xfrm>
              <a:custGeom>
                <a:avLst/>
                <a:gdLst>
                  <a:gd name="T0" fmla="*/ 0 w 7"/>
                  <a:gd name="T1" fmla="*/ 20 h 20"/>
                  <a:gd name="T2" fmla="*/ 0 w 7"/>
                  <a:gd name="T3" fmla="*/ 7 h 20"/>
                  <a:gd name="T4" fmla="*/ 7 w 7"/>
                  <a:gd name="T5" fmla="*/ 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20">
                    <a:moveTo>
                      <a:pt x="0" y="20"/>
                    </a:moveTo>
                    <a:lnTo>
                      <a:pt x="0" y="7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85" name="Line 1254"/>
              <p:cNvSpPr>
                <a:spLocks noChangeShapeType="1"/>
              </p:cNvSpPr>
              <p:nvPr/>
            </p:nvSpPr>
            <p:spPr bwMode="auto">
              <a:xfrm flipV="1">
                <a:off x="1174" y="1597"/>
                <a:ext cx="6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86" name="Line 1255"/>
              <p:cNvSpPr>
                <a:spLocks noChangeShapeType="1"/>
              </p:cNvSpPr>
              <p:nvPr/>
            </p:nvSpPr>
            <p:spPr bwMode="auto">
              <a:xfrm flipV="1">
                <a:off x="1180" y="1583"/>
                <a:ext cx="7" cy="14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87" name="Line 1256"/>
              <p:cNvSpPr>
                <a:spLocks noChangeShapeType="1"/>
              </p:cNvSpPr>
              <p:nvPr/>
            </p:nvSpPr>
            <p:spPr bwMode="auto">
              <a:xfrm flipV="1">
                <a:off x="1187" y="1570"/>
                <a:ext cx="6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88" name="Freeform 1257"/>
              <p:cNvSpPr>
                <a:spLocks/>
              </p:cNvSpPr>
              <p:nvPr/>
            </p:nvSpPr>
            <p:spPr bwMode="auto">
              <a:xfrm>
                <a:off x="1193" y="1550"/>
                <a:ext cx="7" cy="20"/>
              </a:xfrm>
              <a:custGeom>
                <a:avLst/>
                <a:gdLst>
                  <a:gd name="T0" fmla="*/ 0 w 7"/>
                  <a:gd name="T1" fmla="*/ 20 h 20"/>
                  <a:gd name="T2" fmla="*/ 7 w 7"/>
                  <a:gd name="T3" fmla="*/ 7 h 20"/>
                  <a:gd name="T4" fmla="*/ 7 w 7"/>
                  <a:gd name="T5" fmla="*/ 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20">
                    <a:moveTo>
                      <a:pt x="0" y="20"/>
                    </a:move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89" name="Line 1258"/>
              <p:cNvSpPr>
                <a:spLocks noChangeShapeType="1"/>
              </p:cNvSpPr>
              <p:nvPr/>
            </p:nvSpPr>
            <p:spPr bwMode="auto">
              <a:xfrm flipV="1">
                <a:off x="1200" y="1537"/>
                <a:ext cx="0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90" name="Line 1259"/>
              <p:cNvSpPr>
                <a:spLocks noChangeShapeType="1"/>
              </p:cNvSpPr>
              <p:nvPr/>
            </p:nvSpPr>
            <p:spPr bwMode="auto">
              <a:xfrm flipV="1">
                <a:off x="1200" y="1523"/>
                <a:ext cx="6" cy="14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91" name="Freeform 1260"/>
              <p:cNvSpPr>
                <a:spLocks/>
              </p:cNvSpPr>
              <p:nvPr/>
            </p:nvSpPr>
            <p:spPr bwMode="auto">
              <a:xfrm>
                <a:off x="1206" y="1503"/>
                <a:ext cx="7" cy="20"/>
              </a:xfrm>
              <a:custGeom>
                <a:avLst/>
                <a:gdLst>
                  <a:gd name="T0" fmla="*/ 0 w 7"/>
                  <a:gd name="T1" fmla="*/ 20 h 20"/>
                  <a:gd name="T2" fmla="*/ 0 w 7"/>
                  <a:gd name="T3" fmla="*/ 7 h 20"/>
                  <a:gd name="T4" fmla="*/ 7 w 7"/>
                  <a:gd name="T5" fmla="*/ 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20">
                    <a:moveTo>
                      <a:pt x="0" y="20"/>
                    </a:moveTo>
                    <a:lnTo>
                      <a:pt x="0" y="7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92" name="Line 1261"/>
              <p:cNvSpPr>
                <a:spLocks noChangeShapeType="1"/>
              </p:cNvSpPr>
              <p:nvPr/>
            </p:nvSpPr>
            <p:spPr bwMode="auto">
              <a:xfrm flipV="1">
                <a:off x="1213" y="1490"/>
                <a:ext cx="6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93" name="Freeform 1262"/>
              <p:cNvSpPr>
                <a:spLocks/>
              </p:cNvSpPr>
              <p:nvPr/>
            </p:nvSpPr>
            <p:spPr bwMode="auto">
              <a:xfrm>
                <a:off x="1219" y="1470"/>
                <a:ext cx="7" cy="20"/>
              </a:xfrm>
              <a:custGeom>
                <a:avLst/>
                <a:gdLst>
                  <a:gd name="T0" fmla="*/ 0 w 7"/>
                  <a:gd name="T1" fmla="*/ 20 h 20"/>
                  <a:gd name="T2" fmla="*/ 0 w 7"/>
                  <a:gd name="T3" fmla="*/ 7 h 20"/>
                  <a:gd name="T4" fmla="*/ 7 w 7"/>
                  <a:gd name="T5" fmla="*/ 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20">
                    <a:moveTo>
                      <a:pt x="0" y="20"/>
                    </a:moveTo>
                    <a:lnTo>
                      <a:pt x="0" y="7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94" name="Line 1263"/>
              <p:cNvSpPr>
                <a:spLocks noChangeShapeType="1"/>
              </p:cNvSpPr>
              <p:nvPr/>
            </p:nvSpPr>
            <p:spPr bwMode="auto">
              <a:xfrm flipV="1">
                <a:off x="1226" y="1457"/>
                <a:ext cx="6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95" name="Line 1264"/>
              <p:cNvSpPr>
                <a:spLocks noChangeShapeType="1"/>
              </p:cNvSpPr>
              <p:nvPr/>
            </p:nvSpPr>
            <p:spPr bwMode="auto">
              <a:xfrm flipV="1">
                <a:off x="1232" y="1443"/>
                <a:ext cx="7" cy="14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96" name="Freeform 1265"/>
              <p:cNvSpPr>
                <a:spLocks/>
              </p:cNvSpPr>
              <p:nvPr/>
            </p:nvSpPr>
            <p:spPr bwMode="auto">
              <a:xfrm>
                <a:off x="1239" y="1423"/>
                <a:ext cx="6" cy="20"/>
              </a:xfrm>
              <a:custGeom>
                <a:avLst/>
                <a:gdLst>
                  <a:gd name="T0" fmla="*/ 0 w 6"/>
                  <a:gd name="T1" fmla="*/ 20 h 20"/>
                  <a:gd name="T2" fmla="*/ 0 w 6"/>
                  <a:gd name="T3" fmla="*/ 7 h 20"/>
                  <a:gd name="T4" fmla="*/ 6 w 6"/>
                  <a:gd name="T5" fmla="*/ 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20">
                    <a:moveTo>
                      <a:pt x="0" y="20"/>
                    </a:moveTo>
                    <a:lnTo>
                      <a:pt x="0" y="7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97" name="Line 1266"/>
              <p:cNvSpPr>
                <a:spLocks noChangeShapeType="1"/>
              </p:cNvSpPr>
              <p:nvPr/>
            </p:nvSpPr>
            <p:spPr bwMode="auto">
              <a:xfrm flipV="1">
                <a:off x="1245" y="1410"/>
                <a:ext cx="7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98" name="Line 1267"/>
              <p:cNvSpPr>
                <a:spLocks noChangeShapeType="1"/>
              </p:cNvSpPr>
              <p:nvPr/>
            </p:nvSpPr>
            <p:spPr bwMode="auto">
              <a:xfrm flipV="1">
                <a:off x="1252" y="1397"/>
                <a:ext cx="6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99" name="Line 1268"/>
              <p:cNvSpPr>
                <a:spLocks noChangeShapeType="1"/>
              </p:cNvSpPr>
              <p:nvPr/>
            </p:nvSpPr>
            <p:spPr bwMode="auto">
              <a:xfrm flipV="1">
                <a:off x="1258" y="1383"/>
                <a:ext cx="7" cy="14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00" name="Freeform 1269"/>
              <p:cNvSpPr>
                <a:spLocks/>
              </p:cNvSpPr>
              <p:nvPr/>
            </p:nvSpPr>
            <p:spPr bwMode="auto">
              <a:xfrm>
                <a:off x="1265" y="1364"/>
                <a:ext cx="6" cy="19"/>
              </a:xfrm>
              <a:custGeom>
                <a:avLst/>
                <a:gdLst>
                  <a:gd name="T0" fmla="*/ 0 w 6"/>
                  <a:gd name="T1" fmla="*/ 19 h 19"/>
                  <a:gd name="T2" fmla="*/ 0 w 6"/>
                  <a:gd name="T3" fmla="*/ 6 h 19"/>
                  <a:gd name="T4" fmla="*/ 6 w 6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9">
                    <a:moveTo>
                      <a:pt x="0" y="19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01" name="Line 1270"/>
              <p:cNvSpPr>
                <a:spLocks noChangeShapeType="1"/>
              </p:cNvSpPr>
              <p:nvPr/>
            </p:nvSpPr>
            <p:spPr bwMode="auto">
              <a:xfrm flipV="1">
                <a:off x="1271" y="1350"/>
                <a:ext cx="7" cy="14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02" name="Line 1271"/>
              <p:cNvSpPr>
                <a:spLocks noChangeShapeType="1"/>
              </p:cNvSpPr>
              <p:nvPr/>
            </p:nvSpPr>
            <p:spPr bwMode="auto">
              <a:xfrm flipV="1">
                <a:off x="1278" y="1337"/>
                <a:ext cx="13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03" name="Freeform 1272"/>
              <p:cNvSpPr>
                <a:spLocks/>
              </p:cNvSpPr>
              <p:nvPr/>
            </p:nvSpPr>
            <p:spPr bwMode="auto">
              <a:xfrm>
                <a:off x="1291" y="1324"/>
                <a:ext cx="6" cy="13"/>
              </a:xfrm>
              <a:custGeom>
                <a:avLst/>
                <a:gdLst>
                  <a:gd name="T0" fmla="*/ 0 w 6"/>
                  <a:gd name="T1" fmla="*/ 13 h 13"/>
                  <a:gd name="T2" fmla="*/ 6 w 6"/>
                  <a:gd name="T3" fmla="*/ 6 h 13"/>
                  <a:gd name="T4" fmla="*/ 6 w 6"/>
                  <a:gd name="T5" fmla="*/ 0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3">
                    <a:moveTo>
                      <a:pt x="0" y="13"/>
                    </a:move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04" name="Line 1273"/>
              <p:cNvSpPr>
                <a:spLocks noChangeShapeType="1"/>
              </p:cNvSpPr>
              <p:nvPr/>
            </p:nvSpPr>
            <p:spPr bwMode="auto">
              <a:xfrm>
                <a:off x="1297" y="1324"/>
                <a:ext cx="0" cy="0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05" name="Freeform 1274"/>
              <p:cNvSpPr>
                <a:spLocks/>
              </p:cNvSpPr>
              <p:nvPr/>
            </p:nvSpPr>
            <p:spPr bwMode="auto">
              <a:xfrm>
                <a:off x="1297" y="1284"/>
                <a:ext cx="13" cy="40"/>
              </a:xfrm>
              <a:custGeom>
                <a:avLst/>
                <a:gdLst>
                  <a:gd name="T0" fmla="*/ 0 w 13"/>
                  <a:gd name="T1" fmla="*/ 40 h 40"/>
                  <a:gd name="T2" fmla="*/ 0 w 13"/>
                  <a:gd name="T3" fmla="*/ 33 h 40"/>
                  <a:gd name="T4" fmla="*/ 7 w 13"/>
                  <a:gd name="T5" fmla="*/ 20 h 40"/>
                  <a:gd name="T6" fmla="*/ 13 w 13"/>
                  <a:gd name="T7" fmla="*/ 0 h 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40">
                    <a:moveTo>
                      <a:pt x="0" y="40"/>
                    </a:moveTo>
                    <a:lnTo>
                      <a:pt x="0" y="33"/>
                    </a:lnTo>
                    <a:lnTo>
                      <a:pt x="7" y="20"/>
                    </a:lnTo>
                    <a:lnTo>
                      <a:pt x="13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06" name="Line 1275"/>
              <p:cNvSpPr>
                <a:spLocks noChangeShapeType="1"/>
              </p:cNvSpPr>
              <p:nvPr/>
            </p:nvSpPr>
            <p:spPr bwMode="auto">
              <a:xfrm flipV="1">
                <a:off x="1310" y="1257"/>
                <a:ext cx="13" cy="27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07" name="Line 1276"/>
              <p:cNvSpPr>
                <a:spLocks noChangeShapeType="1"/>
              </p:cNvSpPr>
              <p:nvPr/>
            </p:nvSpPr>
            <p:spPr bwMode="auto">
              <a:xfrm flipV="1">
                <a:off x="1323" y="1237"/>
                <a:ext cx="7" cy="20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08" name="Line 1277"/>
              <p:cNvSpPr>
                <a:spLocks noChangeShapeType="1"/>
              </p:cNvSpPr>
              <p:nvPr/>
            </p:nvSpPr>
            <p:spPr bwMode="auto">
              <a:xfrm flipV="1">
                <a:off x="1330" y="1224"/>
                <a:ext cx="13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09" name="Line 1278"/>
              <p:cNvSpPr>
                <a:spLocks noChangeShapeType="1"/>
              </p:cNvSpPr>
              <p:nvPr/>
            </p:nvSpPr>
            <p:spPr bwMode="auto">
              <a:xfrm flipV="1">
                <a:off x="1343" y="1210"/>
                <a:ext cx="6" cy="14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10" name="Line 1279"/>
              <p:cNvSpPr>
                <a:spLocks noChangeShapeType="1"/>
              </p:cNvSpPr>
              <p:nvPr/>
            </p:nvSpPr>
            <p:spPr bwMode="auto">
              <a:xfrm flipV="1">
                <a:off x="1349" y="1197"/>
                <a:ext cx="13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11" name="Line 1280"/>
              <p:cNvSpPr>
                <a:spLocks noChangeShapeType="1"/>
              </p:cNvSpPr>
              <p:nvPr/>
            </p:nvSpPr>
            <p:spPr bwMode="auto">
              <a:xfrm flipV="1">
                <a:off x="1362" y="1184"/>
                <a:ext cx="7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12" name="Line 1281"/>
              <p:cNvSpPr>
                <a:spLocks noChangeShapeType="1"/>
              </p:cNvSpPr>
              <p:nvPr/>
            </p:nvSpPr>
            <p:spPr bwMode="auto">
              <a:xfrm flipV="1">
                <a:off x="1369" y="1170"/>
                <a:ext cx="13" cy="14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13" name="Line 1282"/>
              <p:cNvSpPr>
                <a:spLocks noChangeShapeType="1"/>
              </p:cNvSpPr>
              <p:nvPr/>
            </p:nvSpPr>
            <p:spPr bwMode="auto">
              <a:xfrm flipV="1">
                <a:off x="1382" y="1157"/>
                <a:ext cx="6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14" name="Line 1283"/>
              <p:cNvSpPr>
                <a:spLocks noChangeShapeType="1"/>
              </p:cNvSpPr>
              <p:nvPr/>
            </p:nvSpPr>
            <p:spPr bwMode="auto">
              <a:xfrm flipV="1">
                <a:off x="1388" y="1144"/>
                <a:ext cx="13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15" name="Line 1284"/>
              <p:cNvSpPr>
                <a:spLocks noChangeShapeType="1"/>
              </p:cNvSpPr>
              <p:nvPr/>
            </p:nvSpPr>
            <p:spPr bwMode="auto">
              <a:xfrm flipV="1">
                <a:off x="1401" y="1130"/>
                <a:ext cx="13" cy="14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16" name="Line 1285"/>
              <p:cNvSpPr>
                <a:spLocks noChangeShapeType="1"/>
              </p:cNvSpPr>
              <p:nvPr/>
            </p:nvSpPr>
            <p:spPr bwMode="auto">
              <a:xfrm flipV="1">
                <a:off x="1414" y="1117"/>
                <a:ext cx="7" cy="13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17" name="Line 1286"/>
              <p:cNvSpPr>
                <a:spLocks noChangeShapeType="1"/>
              </p:cNvSpPr>
              <p:nvPr/>
            </p:nvSpPr>
            <p:spPr bwMode="auto">
              <a:xfrm flipV="1">
                <a:off x="1421" y="1110"/>
                <a:ext cx="13" cy="7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18" name="Line 1287"/>
              <p:cNvSpPr>
                <a:spLocks noChangeShapeType="1"/>
              </p:cNvSpPr>
              <p:nvPr/>
            </p:nvSpPr>
            <p:spPr bwMode="auto">
              <a:xfrm flipV="1">
                <a:off x="1434" y="1104"/>
                <a:ext cx="13" cy="6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19" name="Line 1288"/>
              <p:cNvSpPr>
                <a:spLocks noChangeShapeType="1"/>
              </p:cNvSpPr>
              <p:nvPr/>
            </p:nvSpPr>
            <p:spPr bwMode="auto">
              <a:xfrm flipV="1">
                <a:off x="1447" y="1097"/>
                <a:ext cx="6" cy="7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20" name="Line 1289"/>
              <p:cNvSpPr>
                <a:spLocks noChangeShapeType="1"/>
              </p:cNvSpPr>
              <p:nvPr/>
            </p:nvSpPr>
            <p:spPr bwMode="auto">
              <a:xfrm flipV="1">
                <a:off x="1453" y="1090"/>
                <a:ext cx="13" cy="7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21" name="Line 1290"/>
              <p:cNvSpPr>
                <a:spLocks noChangeShapeType="1"/>
              </p:cNvSpPr>
              <p:nvPr/>
            </p:nvSpPr>
            <p:spPr bwMode="auto">
              <a:xfrm flipV="1">
                <a:off x="1466" y="1084"/>
                <a:ext cx="13" cy="6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22" name="Freeform 1291"/>
              <p:cNvSpPr>
                <a:spLocks/>
              </p:cNvSpPr>
              <p:nvPr/>
            </p:nvSpPr>
            <p:spPr bwMode="auto">
              <a:xfrm>
                <a:off x="1479" y="1070"/>
                <a:ext cx="13" cy="14"/>
              </a:xfrm>
              <a:custGeom>
                <a:avLst/>
                <a:gdLst>
                  <a:gd name="T0" fmla="*/ 0 w 13"/>
                  <a:gd name="T1" fmla="*/ 14 h 14"/>
                  <a:gd name="T2" fmla="*/ 7 w 13"/>
                  <a:gd name="T3" fmla="*/ 7 h 14"/>
                  <a:gd name="T4" fmla="*/ 13 w 13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4">
                    <a:moveTo>
                      <a:pt x="0" y="14"/>
                    </a:moveTo>
                    <a:lnTo>
                      <a:pt x="7" y="7"/>
                    </a:lnTo>
                    <a:lnTo>
                      <a:pt x="13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23" name="Freeform 1292"/>
              <p:cNvSpPr>
                <a:spLocks/>
              </p:cNvSpPr>
              <p:nvPr/>
            </p:nvSpPr>
            <p:spPr bwMode="auto">
              <a:xfrm>
                <a:off x="1492" y="1070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7 w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24" name="Line 1293"/>
              <p:cNvSpPr>
                <a:spLocks noChangeShapeType="1"/>
              </p:cNvSpPr>
              <p:nvPr/>
            </p:nvSpPr>
            <p:spPr bwMode="auto">
              <a:xfrm flipV="1">
                <a:off x="1499" y="1064"/>
                <a:ext cx="13" cy="6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25" name="Line 1294"/>
              <p:cNvSpPr>
                <a:spLocks noChangeShapeType="1"/>
              </p:cNvSpPr>
              <p:nvPr/>
            </p:nvSpPr>
            <p:spPr bwMode="auto">
              <a:xfrm flipV="1">
                <a:off x="1512" y="1057"/>
                <a:ext cx="12" cy="7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26" name="Line 1295"/>
              <p:cNvSpPr>
                <a:spLocks noChangeShapeType="1"/>
              </p:cNvSpPr>
              <p:nvPr/>
            </p:nvSpPr>
            <p:spPr bwMode="auto">
              <a:xfrm>
                <a:off x="1524" y="1057"/>
                <a:ext cx="13" cy="0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27" name="Line 1296"/>
              <p:cNvSpPr>
                <a:spLocks noChangeShapeType="1"/>
              </p:cNvSpPr>
              <p:nvPr/>
            </p:nvSpPr>
            <p:spPr bwMode="auto">
              <a:xfrm>
                <a:off x="1537" y="1057"/>
                <a:ext cx="7" cy="0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28" name="Freeform 1297"/>
              <p:cNvSpPr>
                <a:spLocks/>
              </p:cNvSpPr>
              <p:nvPr/>
            </p:nvSpPr>
            <p:spPr bwMode="auto">
              <a:xfrm>
                <a:off x="1544" y="1050"/>
                <a:ext cx="13" cy="7"/>
              </a:xfrm>
              <a:custGeom>
                <a:avLst/>
                <a:gdLst>
                  <a:gd name="T0" fmla="*/ 0 w 13"/>
                  <a:gd name="T1" fmla="*/ 7 h 7"/>
                  <a:gd name="T2" fmla="*/ 6 w 13"/>
                  <a:gd name="T3" fmla="*/ 0 h 7"/>
                  <a:gd name="T4" fmla="*/ 13 w 13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7">
                    <a:moveTo>
                      <a:pt x="0" y="7"/>
                    </a:moveTo>
                    <a:lnTo>
                      <a:pt x="6" y="0"/>
                    </a:lnTo>
                    <a:lnTo>
                      <a:pt x="13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29" name="Line 1298"/>
              <p:cNvSpPr>
                <a:spLocks noChangeShapeType="1"/>
              </p:cNvSpPr>
              <p:nvPr/>
            </p:nvSpPr>
            <p:spPr bwMode="auto">
              <a:xfrm>
                <a:off x="1557" y="1050"/>
                <a:ext cx="13" cy="0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30" name="Line 1299"/>
              <p:cNvSpPr>
                <a:spLocks noChangeShapeType="1"/>
              </p:cNvSpPr>
              <p:nvPr/>
            </p:nvSpPr>
            <p:spPr bwMode="auto">
              <a:xfrm>
                <a:off x="1570" y="1050"/>
                <a:ext cx="13" cy="0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31" name="Freeform 1300"/>
              <p:cNvSpPr>
                <a:spLocks/>
              </p:cNvSpPr>
              <p:nvPr/>
            </p:nvSpPr>
            <p:spPr bwMode="auto">
              <a:xfrm>
                <a:off x="1583" y="1044"/>
                <a:ext cx="13" cy="6"/>
              </a:xfrm>
              <a:custGeom>
                <a:avLst/>
                <a:gdLst>
                  <a:gd name="T0" fmla="*/ 0 w 13"/>
                  <a:gd name="T1" fmla="*/ 6 h 6"/>
                  <a:gd name="T2" fmla="*/ 6 w 13"/>
                  <a:gd name="T3" fmla="*/ 0 h 6"/>
                  <a:gd name="T4" fmla="*/ 13 w 13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6">
                    <a:moveTo>
                      <a:pt x="0" y="6"/>
                    </a:moveTo>
                    <a:lnTo>
                      <a:pt x="6" y="0"/>
                    </a:lnTo>
                    <a:lnTo>
                      <a:pt x="13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32" name="Line 1301"/>
              <p:cNvSpPr>
                <a:spLocks noChangeShapeType="1"/>
              </p:cNvSpPr>
              <p:nvPr/>
            </p:nvSpPr>
            <p:spPr bwMode="auto">
              <a:xfrm>
                <a:off x="1596" y="1044"/>
                <a:ext cx="13" cy="0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33" name="Line 1302"/>
              <p:cNvSpPr>
                <a:spLocks noChangeShapeType="1"/>
              </p:cNvSpPr>
              <p:nvPr/>
            </p:nvSpPr>
            <p:spPr bwMode="auto">
              <a:xfrm>
                <a:off x="1609" y="1044"/>
                <a:ext cx="13" cy="0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34" name="Line 1303"/>
              <p:cNvSpPr>
                <a:spLocks noChangeShapeType="1"/>
              </p:cNvSpPr>
              <p:nvPr/>
            </p:nvSpPr>
            <p:spPr bwMode="auto">
              <a:xfrm>
                <a:off x="1622" y="1044"/>
                <a:ext cx="13" cy="0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35" name="Line 1304"/>
              <p:cNvSpPr>
                <a:spLocks noChangeShapeType="1"/>
              </p:cNvSpPr>
              <p:nvPr/>
            </p:nvSpPr>
            <p:spPr bwMode="auto">
              <a:xfrm>
                <a:off x="1635" y="1044"/>
                <a:ext cx="13" cy="0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36" name="Freeform 1305"/>
              <p:cNvSpPr>
                <a:spLocks/>
              </p:cNvSpPr>
              <p:nvPr/>
            </p:nvSpPr>
            <p:spPr bwMode="auto">
              <a:xfrm>
                <a:off x="1648" y="1037"/>
                <a:ext cx="13" cy="7"/>
              </a:xfrm>
              <a:custGeom>
                <a:avLst/>
                <a:gdLst>
                  <a:gd name="T0" fmla="*/ 0 w 13"/>
                  <a:gd name="T1" fmla="*/ 7 h 7"/>
                  <a:gd name="T2" fmla="*/ 6 w 13"/>
                  <a:gd name="T3" fmla="*/ 0 h 7"/>
                  <a:gd name="T4" fmla="*/ 13 w 13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7">
                    <a:moveTo>
                      <a:pt x="0" y="7"/>
                    </a:moveTo>
                    <a:lnTo>
                      <a:pt x="6" y="0"/>
                    </a:lnTo>
                    <a:lnTo>
                      <a:pt x="13" y="0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37" name="Line 1306"/>
              <p:cNvSpPr>
                <a:spLocks noChangeShapeType="1"/>
              </p:cNvSpPr>
              <p:nvPr/>
            </p:nvSpPr>
            <p:spPr bwMode="auto">
              <a:xfrm>
                <a:off x="1661" y="1037"/>
                <a:ext cx="13" cy="0"/>
              </a:xfrm>
              <a:prstGeom prst="line">
                <a:avLst/>
              </a:prstGeom>
              <a:noFill/>
              <a:ln w="30163">
                <a:solidFill>
                  <a:srgbClr val="CC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38" name="Freeform 1307"/>
              <p:cNvSpPr>
                <a:spLocks/>
              </p:cNvSpPr>
              <p:nvPr/>
            </p:nvSpPr>
            <p:spPr bwMode="auto">
              <a:xfrm>
                <a:off x="1674" y="1037"/>
                <a:ext cx="13" cy="7"/>
              </a:xfrm>
              <a:custGeom>
                <a:avLst/>
                <a:gdLst>
                  <a:gd name="T0" fmla="*/ 0 w 13"/>
                  <a:gd name="T1" fmla="*/ 0 h 7"/>
                  <a:gd name="T2" fmla="*/ 6 w 13"/>
                  <a:gd name="T3" fmla="*/ 0 h 7"/>
                  <a:gd name="T4" fmla="*/ 13 w 13"/>
                  <a:gd name="T5" fmla="*/ 7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7">
                    <a:moveTo>
                      <a:pt x="0" y="0"/>
                    </a:moveTo>
                    <a:lnTo>
                      <a:pt x="6" y="0"/>
                    </a:lnTo>
                    <a:lnTo>
                      <a:pt x="13" y="7"/>
                    </a:lnTo>
                  </a:path>
                </a:pathLst>
              </a:custGeom>
              <a:noFill/>
              <a:ln w="30163">
                <a:solidFill>
                  <a:srgbClr val="CC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1277" name="Line 1309"/>
            <p:cNvSpPr>
              <a:spLocks noChangeShapeType="1"/>
            </p:cNvSpPr>
            <p:nvPr/>
          </p:nvSpPr>
          <p:spPr bwMode="auto">
            <a:xfrm>
              <a:off x="1687" y="1044"/>
              <a:ext cx="13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78" name="Line 1310"/>
            <p:cNvSpPr>
              <a:spLocks noChangeShapeType="1"/>
            </p:cNvSpPr>
            <p:nvPr/>
          </p:nvSpPr>
          <p:spPr bwMode="auto">
            <a:xfrm>
              <a:off x="1700" y="1044"/>
              <a:ext cx="13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79" name="Line 1311"/>
            <p:cNvSpPr>
              <a:spLocks noChangeShapeType="1"/>
            </p:cNvSpPr>
            <p:nvPr/>
          </p:nvSpPr>
          <p:spPr bwMode="auto">
            <a:xfrm>
              <a:off x="1713" y="1044"/>
              <a:ext cx="13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80" name="Line 1312"/>
            <p:cNvSpPr>
              <a:spLocks noChangeShapeType="1"/>
            </p:cNvSpPr>
            <p:nvPr/>
          </p:nvSpPr>
          <p:spPr bwMode="auto">
            <a:xfrm>
              <a:off x="1726" y="1044"/>
              <a:ext cx="13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81" name="Line 1313"/>
            <p:cNvSpPr>
              <a:spLocks noChangeShapeType="1"/>
            </p:cNvSpPr>
            <p:nvPr/>
          </p:nvSpPr>
          <p:spPr bwMode="auto">
            <a:xfrm>
              <a:off x="1739" y="1044"/>
              <a:ext cx="13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82" name="Line 1314"/>
            <p:cNvSpPr>
              <a:spLocks noChangeShapeType="1"/>
            </p:cNvSpPr>
            <p:nvPr/>
          </p:nvSpPr>
          <p:spPr bwMode="auto">
            <a:xfrm>
              <a:off x="1752" y="1044"/>
              <a:ext cx="13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83" name="Line 1315"/>
            <p:cNvSpPr>
              <a:spLocks noChangeShapeType="1"/>
            </p:cNvSpPr>
            <p:nvPr/>
          </p:nvSpPr>
          <p:spPr bwMode="auto">
            <a:xfrm>
              <a:off x="1765" y="1044"/>
              <a:ext cx="13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84" name="Line 1316"/>
            <p:cNvSpPr>
              <a:spLocks noChangeShapeType="1"/>
            </p:cNvSpPr>
            <p:nvPr/>
          </p:nvSpPr>
          <p:spPr bwMode="auto">
            <a:xfrm>
              <a:off x="1778" y="1044"/>
              <a:ext cx="13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85" name="Freeform 1317"/>
            <p:cNvSpPr>
              <a:spLocks/>
            </p:cNvSpPr>
            <p:nvPr/>
          </p:nvSpPr>
          <p:spPr bwMode="auto">
            <a:xfrm>
              <a:off x="1791" y="1044"/>
              <a:ext cx="19" cy="6"/>
            </a:xfrm>
            <a:custGeom>
              <a:avLst/>
              <a:gdLst>
                <a:gd name="T0" fmla="*/ 0 w 19"/>
                <a:gd name="T1" fmla="*/ 0 h 6"/>
                <a:gd name="T2" fmla="*/ 6 w 19"/>
                <a:gd name="T3" fmla="*/ 0 h 6"/>
                <a:gd name="T4" fmla="*/ 19 w 19"/>
                <a:gd name="T5" fmla="*/ 6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6">
                  <a:moveTo>
                    <a:pt x="0" y="0"/>
                  </a:moveTo>
                  <a:lnTo>
                    <a:pt x="6" y="0"/>
                  </a:lnTo>
                  <a:lnTo>
                    <a:pt x="19" y="6"/>
                  </a:lnTo>
                </a:path>
              </a:pathLst>
            </a:custGeom>
            <a:noFill/>
            <a:ln w="30163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86" name="Line 1318"/>
            <p:cNvSpPr>
              <a:spLocks noChangeShapeType="1"/>
            </p:cNvSpPr>
            <p:nvPr/>
          </p:nvSpPr>
          <p:spPr bwMode="auto">
            <a:xfrm>
              <a:off x="1810" y="1050"/>
              <a:ext cx="13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87" name="Freeform 1319"/>
            <p:cNvSpPr>
              <a:spLocks/>
            </p:cNvSpPr>
            <p:nvPr/>
          </p:nvSpPr>
          <p:spPr bwMode="auto">
            <a:xfrm>
              <a:off x="1823" y="1044"/>
              <a:ext cx="13" cy="6"/>
            </a:xfrm>
            <a:custGeom>
              <a:avLst/>
              <a:gdLst>
                <a:gd name="T0" fmla="*/ 0 w 13"/>
                <a:gd name="T1" fmla="*/ 6 h 6"/>
                <a:gd name="T2" fmla="*/ 7 w 13"/>
                <a:gd name="T3" fmla="*/ 0 h 6"/>
                <a:gd name="T4" fmla="*/ 13 w 13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6">
                  <a:moveTo>
                    <a:pt x="0" y="6"/>
                  </a:moveTo>
                  <a:lnTo>
                    <a:pt x="7" y="0"/>
                  </a:lnTo>
                  <a:lnTo>
                    <a:pt x="13" y="0"/>
                  </a:lnTo>
                </a:path>
              </a:pathLst>
            </a:custGeom>
            <a:noFill/>
            <a:ln w="30163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88" name="Line 1320"/>
            <p:cNvSpPr>
              <a:spLocks noChangeShapeType="1"/>
            </p:cNvSpPr>
            <p:nvPr/>
          </p:nvSpPr>
          <p:spPr bwMode="auto">
            <a:xfrm>
              <a:off x="1836" y="1044"/>
              <a:ext cx="13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89" name="Freeform 1321"/>
            <p:cNvSpPr>
              <a:spLocks/>
            </p:cNvSpPr>
            <p:nvPr/>
          </p:nvSpPr>
          <p:spPr bwMode="auto">
            <a:xfrm>
              <a:off x="1849" y="1044"/>
              <a:ext cx="20" cy="6"/>
            </a:xfrm>
            <a:custGeom>
              <a:avLst/>
              <a:gdLst>
                <a:gd name="T0" fmla="*/ 0 w 20"/>
                <a:gd name="T1" fmla="*/ 0 h 6"/>
                <a:gd name="T2" fmla="*/ 7 w 20"/>
                <a:gd name="T3" fmla="*/ 6 h 6"/>
                <a:gd name="T4" fmla="*/ 20 w 20"/>
                <a:gd name="T5" fmla="*/ 6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6">
                  <a:moveTo>
                    <a:pt x="0" y="0"/>
                  </a:moveTo>
                  <a:lnTo>
                    <a:pt x="7" y="6"/>
                  </a:lnTo>
                  <a:lnTo>
                    <a:pt x="20" y="6"/>
                  </a:lnTo>
                </a:path>
              </a:pathLst>
            </a:custGeom>
            <a:noFill/>
            <a:ln w="30163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90" name="Freeform 1322"/>
            <p:cNvSpPr>
              <a:spLocks/>
            </p:cNvSpPr>
            <p:nvPr/>
          </p:nvSpPr>
          <p:spPr bwMode="auto">
            <a:xfrm>
              <a:off x="1869" y="1044"/>
              <a:ext cx="13" cy="6"/>
            </a:xfrm>
            <a:custGeom>
              <a:avLst/>
              <a:gdLst>
                <a:gd name="T0" fmla="*/ 0 w 13"/>
                <a:gd name="T1" fmla="*/ 6 h 6"/>
                <a:gd name="T2" fmla="*/ 6 w 13"/>
                <a:gd name="T3" fmla="*/ 0 h 6"/>
                <a:gd name="T4" fmla="*/ 13 w 13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6">
                  <a:moveTo>
                    <a:pt x="0" y="6"/>
                  </a:moveTo>
                  <a:lnTo>
                    <a:pt x="6" y="0"/>
                  </a:lnTo>
                  <a:lnTo>
                    <a:pt x="13" y="0"/>
                  </a:lnTo>
                </a:path>
              </a:pathLst>
            </a:custGeom>
            <a:noFill/>
            <a:ln w="30163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91" name="Freeform 1323"/>
            <p:cNvSpPr>
              <a:spLocks/>
            </p:cNvSpPr>
            <p:nvPr/>
          </p:nvSpPr>
          <p:spPr bwMode="auto">
            <a:xfrm>
              <a:off x="1882" y="1044"/>
              <a:ext cx="19" cy="6"/>
            </a:xfrm>
            <a:custGeom>
              <a:avLst/>
              <a:gdLst>
                <a:gd name="T0" fmla="*/ 0 w 19"/>
                <a:gd name="T1" fmla="*/ 0 h 6"/>
                <a:gd name="T2" fmla="*/ 6 w 19"/>
                <a:gd name="T3" fmla="*/ 0 h 6"/>
                <a:gd name="T4" fmla="*/ 19 w 19"/>
                <a:gd name="T5" fmla="*/ 6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6">
                  <a:moveTo>
                    <a:pt x="0" y="0"/>
                  </a:moveTo>
                  <a:lnTo>
                    <a:pt x="6" y="0"/>
                  </a:lnTo>
                  <a:lnTo>
                    <a:pt x="19" y="6"/>
                  </a:lnTo>
                </a:path>
              </a:pathLst>
            </a:custGeom>
            <a:noFill/>
            <a:ln w="30163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92" name="Line 1324"/>
            <p:cNvSpPr>
              <a:spLocks noChangeShapeType="1"/>
            </p:cNvSpPr>
            <p:nvPr/>
          </p:nvSpPr>
          <p:spPr bwMode="auto">
            <a:xfrm>
              <a:off x="1901" y="1050"/>
              <a:ext cx="13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93" name="Freeform 1325"/>
            <p:cNvSpPr>
              <a:spLocks/>
            </p:cNvSpPr>
            <p:nvPr/>
          </p:nvSpPr>
          <p:spPr bwMode="auto">
            <a:xfrm>
              <a:off x="1914" y="1050"/>
              <a:ext cx="20" cy="0"/>
            </a:xfrm>
            <a:custGeom>
              <a:avLst/>
              <a:gdLst>
                <a:gd name="T0" fmla="*/ 0 w 20"/>
                <a:gd name="T1" fmla="*/ 7 w 20"/>
                <a:gd name="T2" fmla="*/ 20 w 20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7" y="0"/>
                  </a:lnTo>
                  <a:lnTo>
                    <a:pt x="20" y="0"/>
                  </a:lnTo>
                </a:path>
              </a:pathLst>
            </a:custGeom>
            <a:noFill/>
            <a:ln w="30163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94" name="Line 1326"/>
            <p:cNvSpPr>
              <a:spLocks noChangeShapeType="1"/>
            </p:cNvSpPr>
            <p:nvPr/>
          </p:nvSpPr>
          <p:spPr bwMode="auto">
            <a:xfrm>
              <a:off x="1934" y="1050"/>
              <a:ext cx="13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95" name="Freeform 1327"/>
            <p:cNvSpPr>
              <a:spLocks/>
            </p:cNvSpPr>
            <p:nvPr/>
          </p:nvSpPr>
          <p:spPr bwMode="auto">
            <a:xfrm>
              <a:off x="1947" y="1050"/>
              <a:ext cx="19" cy="7"/>
            </a:xfrm>
            <a:custGeom>
              <a:avLst/>
              <a:gdLst>
                <a:gd name="T0" fmla="*/ 0 w 19"/>
                <a:gd name="T1" fmla="*/ 0 h 7"/>
                <a:gd name="T2" fmla="*/ 6 w 19"/>
                <a:gd name="T3" fmla="*/ 0 h 7"/>
                <a:gd name="T4" fmla="*/ 19 w 19"/>
                <a:gd name="T5" fmla="*/ 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7">
                  <a:moveTo>
                    <a:pt x="0" y="0"/>
                  </a:moveTo>
                  <a:lnTo>
                    <a:pt x="6" y="0"/>
                  </a:lnTo>
                  <a:lnTo>
                    <a:pt x="19" y="7"/>
                  </a:lnTo>
                </a:path>
              </a:pathLst>
            </a:custGeom>
            <a:noFill/>
            <a:ln w="30163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96" name="Line 1328"/>
            <p:cNvSpPr>
              <a:spLocks noChangeShapeType="1"/>
            </p:cNvSpPr>
            <p:nvPr/>
          </p:nvSpPr>
          <p:spPr bwMode="auto">
            <a:xfrm>
              <a:off x="1966" y="1057"/>
              <a:ext cx="13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97" name="Freeform 1329"/>
            <p:cNvSpPr>
              <a:spLocks/>
            </p:cNvSpPr>
            <p:nvPr/>
          </p:nvSpPr>
          <p:spPr bwMode="auto">
            <a:xfrm>
              <a:off x="1979" y="1057"/>
              <a:ext cx="20" cy="7"/>
            </a:xfrm>
            <a:custGeom>
              <a:avLst/>
              <a:gdLst>
                <a:gd name="T0" fmla="*/ 0 w 20"/>
                <a:gd name="T1" fmla="*/ 0 h 7"/>
                <a:gd name="T2" fmla="*/ 7 w 20"/>
                <a:gd name="T3" fmla="*/ 0 h 7"/>
                <a:gd name="T4" fmla="*/ 20 w 20"/>
                <a:gd name="T5" fmla="*/ 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7">
                  <a:moveTo>
                    <a:pt x="0" y="0"/>
                  </a:moveTo>
                  <a:lnTo>
                    <a:pt x="7" y="0"/>
                  </a:lnTo>
                  <a:lnTo>
                    <a:pt x="20" y="7"/>
                  </a:lnTo>
                </a:path>
              </a:pathLst>
            </a:custGeom>
            <a:noFill/>
            <a:ln w="30163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98" name="Line 1330"/>
            <p:cNvSpPr>
              <a:spLocks noChangeShapeType="1"/>
            </p:cNvSpPr>
            <p:nvPr/>
          </p:nvSpPr>
          <p:spPr bwMode="auto">
            <a:xfrm>
              <a:off x="1999" y="1064"/>
              <a:ext cx="19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99" name="Line 1331"/>
            <p:cNvSpPr>
              <a:spLocks noChangeShapeType="1"/>
            </p:cNvSpPr>
            <p:nvPr/>
          </p:nvSpPr>
          <p:spPr bwMode="auto">
            <a:xfrm>
              <a:off x="2018" y="1064"/>
              <a:ext cx="20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00" name="Line 1332"/>
            <p:cNvSpPr>
              <a:spLocks noChangeShapeType="1"/>
            </p:cNvSpPr>
            <p:nvPr/>
          </p:nvSpPr>
          <p:spPr bwMode="auto">
            <a:xfrm>
              <a:off x="2038" y="1064"/>
              <a:ext cx="19" cy="6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01" name="Line 1333"/>
            <p:cNvSpPr>
              <a:spLocks noChangeShapeType="1"/>
            </p:cNvSpPr>
            <p:nvPr/>
          </p:nvSpPr>
          <p:spPr bwMode="auto">
            <a:xfrm>
              <a:off x="2057" y="1070"/>
              <a:ext cx="19" cy="7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02" name="Line 1334"/>
            <p:cNvSpPr>
              <a:spLocks noChangeShapeType="1"/>
            </p:cNvSpPr>
            <p:nvPr/>
          </p:nvSpPr>
          <p:spPr bwMode="auto">
            <a:xfrm>
              <a:off x="2076" y="1077"/>
              <a:ext cx="20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03" name="Line 1335"/>
            <p:cNvSpPr>
              <a:spLocks noChangeShapeType="1"/>
            </p:cNvSpPr>
            <p:nvPr/>
          </p:nvSpPr>
          <p:spPr bwMode="auto">
            <a:xfrm>
              <a:off x="2096" y="1077"/>
              <a:ext cx="19" cy="7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04" name="Line 1336"/>
            <p:cNvSpPr>
              <a:spLocks noChangeShapeType="1"/>
            </p:cNvSpPr>
            <p:nvPr/>
          </p:nvSpPr>
          <p:spPr bwMode="auto">
            <a:xfrm>
              <a:off x="2115" y="1084"/>
              <a:ext cx="20" cy="6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05" name="Line 1337"/>
            <p:cNvSpPr>
              <a:spLocks noChangeShapeType="1"/>
            </p:cNvSpPr>
            <p:nvPr/>
          </p:nvSpPr>
          <p:spPr bwMode="auto">
            <a:xfrm>
              <a:off x="2135" y="1090"/>
              <a:ext cx="19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06" name="Freeform 1338"/>
            <p:cNvSpPr>
              <a:spLocks/>
            </p:cNvSpPr>
            <p:nvPr/>
          </p:nvSpPr>
          <p:spPr bwMode="auto">
            <a:xfrm>
              <a:off x="2154" y="1090"/>
              <a:ext cx="20" cy="7"/>
            </a:xfrm>
            <a:custGeom>
              <a:avLst/>
              <a:gdLst>
                <a:gd name="T0" fmla="*/ 0 w 20"/>
                <a:gd name="T1" fmla="*/ 0 h 7"/>
                <a:gd name="T2" fmla="*/ 7 w 20"/>
                <a:gd name="T3" fmla="*/ 0 h 7"/>
                <a:gd name="T4" fmla="*/ 20 w 20"/>
                <a:gd name="T5" fmla="*/ 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7">
                  <a:moveTo>
                    <a:pt x="0" y="0"/>
                  </a:moveTo>
                  <a:lnTo>
                    <a:pt x="7" y="0"/>
                  </a:lnTo>
                  <a:lnTo>
                    <a:pt x="20" y="7"/>
                  </a:lnTo>
                </a:path>
              </a:pathLst>
            </a:custGeom>
            <a:noFill/>
            <a:ln w="30163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07" name="Line 1339"/>
            <p:cNvSpPr>
              <a:spLocks noChangeShapeType="1"/>
            </p:cNvSpPr>
            <p:nvPr/>
          </p:nvSpPr>
          <p:spPr bwMode="auto">
            <a:xfrm>
              <a:off x="2174" y="1097"/>
              <a:ext cx="19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08" name="Freeform 1340"/>
            <p:cNvSpPr>
              <a:spLocks/>
            </p:cNvSpPr>
            <p:nvPr/>
          </p:nvSpPr>
          <p:spPr bwMode="auto">
            <a:xfrm>
              <a:off x="2193" y="1097"/>
              <a:ext cx="20" cy="7"/>
            </a:xfrm>
            <a:custGeom>
              <a:avLst/>
              <a:gdLst>
                <a:gd name="T0" fmla="*/ 0 w 20"/>
                <a:gd name="T1" fmla="*/ 0 h 7"/>
                <a:gd name="T2" fmla="*/ 7 w 20"/>
                <a:gd name="T3" fmla="*/ 0 h 7"/>
                <a:gd name="T4" fmla="*/ 20 w 20"/>
                <a:gd name="T5" fmla="*/ 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7">
                  <a:moveTo>
                    <a:pt x="0" y="0"/>
                  </a:moveTo>
                  <a:lnTo>
                    <a:pt x="7" y="0"/>
                  </a:lnTo>
                  <a:lnTo>
                    <a:pt x="20" y="7"/>
                  </a:lnTo>
                </a:path>
              </a:pathLst>
            </a:custGeom>
            <a:noFill/>
            <a:ln w="30163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09" name="Line 1341"/>
            <p:cNvSpPr>
              <a:spLocks noChangeShapeType="1"/>
            </p:cNvSpPr>
            <p:nvPr/>
          </p:nvSpPr>
          <p:spPr bwMode="auto">
            <a:xfrm>
              <a:off x="2213" y="1104"/>
              <a:ext cx="19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10" name="Freeform 1342"/>
            <p:cNvSpPr>
              <a:spLocks/>
            </p:cNvSpPr>
            <p:nvPr/>
          </p:nvSpPr>
          <p:spPr bwMode="auto">
            <a:xfrm>
              <a:off x="2232" y="1104"/>
              <a:ext cx="26" cy="6"/>
            </a:xfrm>
            <a:custGeom>
              <a:avLst/>
              <a:gdLst>
                <a:gd name="T0" fmla="*/ 0 w 26"/>
                <a:gd name="T1" fmla="*/ 0 h 6"/>
                <a:gd name="T2" fmla="*/ 13 w 26"/>
                <a:gd name="T3" fmla="*/ 0 h 6"/>
                <a:gd name="T4" fmla="*/ 26 w 26"/>
                <a:gd name="T5" fmla="*/ 6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6">
                  <a:moveTo>
                    <a:pt x="0" y="0"/>
                  </a:moveTo>
                  <a:lnTo>
                    <a:pt x="13" y="0"/>
                  </a:lnTo>
                  <a:lnTo>
                    <a:pt x="26" y="6"/>
                  </a:lnTo>
                </a:path>
              </a:pathLst>
            </a:custGeom>
            <a:noFill/>
            <a:ln w="30163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11" name="Line 1343"/>
            <p:cNvSpPr>
              <a:spLocks noChangeShapeType="1"/>
            </p:cNvSpPr>
            <p:nvPr/>
          </p:nvSpPr>
          <p:spPr bwMode="auto">
            <a:xfrm>
              <a:off x="2258" y="1110"/>
              <a:ext cx="20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12" name="Freeform 1344"/>
            <p:cNvSpPr>
              <a:spLocks/>
            </p:cNvSpPr>
            <p:nvPr/>
          </p:nvSpPr>
          <p:spPr bwMode="auto">
            <a:xfrm>
              <a:off x="2278" y="1110"/>
              <a:ext cx="19" cy="7"/>
            </a:xfrm>
            <a:custGeom>
              <a:avLst/>
              <a:gdLst>
                <a:gd name="T0" fmla="*/ 0 w 19"/>
                <a:gd name="T1" fmla="*/ 0 h 7"/>
                <a:gd name="T2" fmla="*/ 6 w 19"/>
                <a:gd name="T3" fmla="*/ 0 h 7"/>
                <a:gd name="T4" fmla="*/ 19 w 19"/>
                <a:gd name="T5" fmla="*/ 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7">
                  <a:moveTo>
                    <a:pt x="0" y="0"/>
                  </a:moveTo>
                  <a:lnTo>
                    <a:pt x="6" y="0"/>
                  </a:lnTo>
                  <a:lnTo>
                    <a:pt x="19" y="7"/>
                  </a:lnTo>
                </a:path>
              </a:pathLst>
            </a:custGeom>
            <a:noFill/>
            <a:ln w="30163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13" name="Line 1345"/>
            <p:cNvSpPr>
              <a:spLocks noChangeShapeType="1"/>
            </p:cNvSpPr>
            <p:nvPr/>
          </p:nvSpPr>
          <p:spPr bwMode="auto">
            <a:xfrm>
              <a:off x="2297" y="1117"/>
              <a:ext cx="20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14" name="Line 1346"/>
            <p:cNvSpPr>
              <a:spLocks noChangeShapeType="1"/>
            </p:cNvSpPr>
            <p:nvPr/>
          </p:nvSpPr>
          <p:spPr bwMode="auto">
            <a:xfrm>
              <a:off x="2317" y="1117"/>
              <a:ext cx="19" cy="7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15" name="Freeform 1347"/>
            <p:cNvSpPr>
              <a:spLocks/>
            </p:cNvSpPr>
            <p:nvPr/>
          </p:nvSpPr>
          <p:spPr bwMode="auto">
            <a:xfrm>
              <a:off x="2336" y="1124"/>
              <a:ext cx="26" cy="6"/>
            </a:xfrm>
            <a:custGeom>
              <a:avLst/>
              <a:gdLst>
                <a:gd name="T0" fmla="*/ 0 w 26"/>
                <a:gd name="T1" fmla="*/ 0 h 6"/>
                <a:gd name="T2" fmla="*/ 13 w 26"/>
                <a:gd name="T3" fmla="*/ 6 h 6"/>
                <a:gd name="T4" fmla="*/ 26 w 26"/>
                <a:gd name="T5" fmla="*/ 6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6">
                  <a:moveTo>
                    <a:pt x="0" y="0"/>
                  </a:moveTo>
                  <a:lnTo>
                    <a:pt x="13" y="6"/>
                  </a:lnTo>
                  <a:lnTo>
                    <a:pt x="26" y="6"/>
                  </a:lnTo>
                </a:path>
              </a:pathLst>
            </a:custGeom>
            <a:noFill/>
            <a:ln w="30163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16" name="Line 1348"/>
            <p:cNvSpPr>
              <a:spLocks noChangeShapeType="1"/>
            </p:cNvSpPr>
            <p:nvPr/>
          </p:nvSpPr>
          <p:spPr bwMode="auto">
            <a:xfrm>
              <a:off x="2362" y="1130"/>
              <a:ext cx="20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17" name="Freeform 1349"/>
            <p:cNvSpPr>
              <a:spLocks/>
            </p:cNvSpPr>
            <p:nvPr/>
          </p:nvSpPr>
          <p:spPr bwMode="auto">
            <a:xfrm>
              <a:off x="2382" y="1130"/>
              <a:ext cx="26" cy="7"/>
            </a:xfrm>
            <a:custGeom>
              <a:avLst/>
              <a:gdLst>
                <a:gd name="T0" fmla="*/ 0 w 26"/>
                <a:gd name="T1" fmla="*/ 0 h 7"/>
                <a:gd name="T2" fmla="*/ 13 w 26"/>
                <a:gd name="T3" fmla="*/ 0 h 7"/>
                <a:gd name="T4" fmla="*/ 26 w 26"/>
                <a:gd name="T5" fmla="*/ 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7">
                  <a:moveTo>
                    <a:pt x="0" y="0"/>
                  </a:moveTo>
                  <a:lnTo>
                    <a:pt x="13" y="0"/>
                  </a:lnTo>
                  <a:lnTo>
                    <a:pt x="26" y="7"/>
                  </a:lnTo>
                </a:path>
              </a:pathLst>
            </a:custGeom>
            <a:noFill/>
            <a:ln w="30163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18" name="Line 1350"/>
            <p:cNvSpPr>
              <a:spLocks noChangeShapeType="1"/>
            </p:cNvSpPr>
            <p:nvPr/>
          </p:nvSpPr>
          <p:spPr bwMode="auto">
            <a:xfrm>
              <a:off x="2408" y="1137"/>
              <a:ext cx="19" cy="7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19" name="Line 1351"/>
            <p:cNvSpPr>
              <a:spLocks noChangeShapeType="1"/>
            </p:cNvSpPr>
            <p:nvPr/>
          </p:nvSpPr>
          <p:spPr bwMode="auto">
            <a:xfrm>
              <a:off x="2427" y="1144"/>
              <a:ext cx="20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20" name="Freeform 1352"/>
            <p:cNvSpPr>
              <a:spLocks/>
            </p:cNvSpPr>
            <p:nvPr/>
          </p:nvSpPr>
          <p:spPr bwMode="auto">
            <a:xfrm>
              <a:off x="2447" y="1144"/>
              <a:ext cx="26" cy="0"/>
            </a:xfrm>
            <a:custGeom>
              <a:avLst/>
              <a:gdLst>
                <a:gd name="T0" fmla="*/ 0 w 26"/>
                <a:gd name="T1" fmla="*/ 13 w 26"/>
                <a:gd name="T2" fmla="*/ 26 w 2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</a:path>
              </a:pathLst>
            </a:custGeom>
            <a:noFill/>
            <a:ln w="30163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21" name="Line 1353"/>
            <p:cNvSpPr>
              <a:spLocks noChangeShapeType="1"/>
            </p:cNvSpPr>
            <p:nvPr/>
          </p:nvSpPr>
          <p:spPr bwMode="auto">
            <a:xfrm>
              <a:off x="2473" y="1144"/>
              <a:ext cx="19" cy="6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22" name="Line 1354"/>
            <p:cNvSpPr>
              <a:spLocks noChangeShapeType="1"/>
            </p:cNvSpPr>
            <p:nvPr/>
          </p:nvSpPr>
          <p:spPr bwMode="auto">
            <a:xfrm>
              <a:off x="2492" y="1150"/>
              <a:ext cx="20" cy="7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23" name="Line 1355"/>
            <p:cNvSpPr>
              <a:spLocks noChangeShapeType="1"/>
            </p:cNvSpPr>
            <p:nvPr/>
          </p:nvSpPr>
          <p:spPr bwMode="auto">
            <a:xfrm>
              <a:off x="2512" y="1157"/>
              <a:ext cx="19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24" name="Freeform 1356"/>
            <p:cNvSpPr>
              <a:spLocks/>
            </p:cNvSpPr>
            <p:nvPr/>
          </p:nvSpPr>
          <p:spPr bwMode="auto">
            <a:xfrm>
              <a:off x="2531" y="1157"/>
              <a:ext cx="26" cy="7"/>
            </a:xfrm>
            <a:custGeom>
              <a:avLst/>
              <a:gdLst>
                <a:gd name="T0" fmla="*/ 0 w 26"/>
                <a:gd name="T1" fmla="*/ 0 h 7"/>
                <a:gd name="T2" fmla="*/ 13 w 26"/>
                <a:gd name="T3" fmla="*/ 0 h 7"/>
                <a:gd name="T4" fmla="*/ 26 w 26"/>
                <a:gd name="T5" fmla="*/ 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7">
                  <a:moveTo>
                    <a:pt x="0" y="0"/>
                  </a:moveTo>
                  <a:lnTo>
                    <a:pt x="13" y="0"/>
                  </a:lnTo>
                  <a:lnTo>
                    <a:pt x="26" y="7"/>
                  </a:lnTo>
                </a:path>
              </a:pathLst>
            </a:custGeom>
            <a:noFill/>
            <a:ln w="30163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25" name="Line 1357"/>
            <p:cNvSpPr>
              <a:spLocks noChangeShapeType="1"/>
            </p:cNvSpPr>
            <p:nvPr/>
          </p:nvSpPr>
          <p:spPr bwMode="auto">
            <a:xfrm>
              <a:off x="2557" y="1164"/>
              <a:ext cx="19" cy="6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26" name="Freeform 1358"/>
            <p:cNvSpPr>
              <a:spLocks/>
            </p:cNvSpPr>
            <p:nvPr/>
          </p:nvSpPr>
          <p:spPr bwMode="auto">
            <a:xfrm>
              <a:off x="2576" y="1170"/>
              <a:ext cx="26" cy="0"/>
            </a:xfrm>
            <a:custGeom>
              <a:avLst/>
              <a:gdLst>
                <a:gd name="T0" fmla="*/ 0 w 26"/>
                <a:gd name="T1" fmla="*/ 13 w 26"/>
                <a:gd name="T2" fmla="*/ 26 w 2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</a:path>
              </a:pathLst>
            </a:custGeom>
            <a:noFill/>
            <a:ln w="30163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27" name="Line 1359"/>
            <p:cNvSpPr>
              <a:spLocks noChangeShapeType="1"/>
            </p:cNvSpPr>
            <p:nvPr/>
          </p:nvSpPr>
          <p:spPr bwMode="auto">
            <a:xfrm>
              <a:off x="2602" y="1170"/>
              <a:ext cx="20" cy="7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28" name="Freeform 1360"/>
            <p:cNvSpPr>
              <a:spLocks/>
            </p:cNvSpPr>
            <p:nvPr/>
          </p:nvSpPr>
          <p:spPr bwMode="auto">
            <a:xfrm>
              <a:off x="2622" y="1177"/>
              <a:ext cx="26" cy="7"/>
            </a:xfrm>
            <a:custGeom>
              <a:avLst/>
              <a:gdLst>
                <a:gd name="T0" fmla="*/ 0 w 26"/>
                <a:gd name="T1" fmla="*/ 0 h 7"/>
                <a:gd name="T2" fmla="*/ 13 w 26"/>
                <a:gd name="T3" fmla="*/ 0 h 7"/>
                <a:gd name="T4" fmla="*/ 26 w 26"/>
                <a:gd name="T5" fmla="*/ 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7">
                  <a:moveTo>
                    <a:pt x="0" y="0"/>
                  </a:moveTo>
                  <a:lnTo>
                    <a:pt x="13" y="0"/>
                  </a:lnTo>
                  <a:lnTo>
                    <a:pt x="26" y="7"/>
                  </a:lnTo>
                </a:path>
              </a:pathLst>
            </a:custGeom>
            <a:noFill/>
            <a:ln w="30163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29" name="Line 1361"/>
            <p:cNvSpPr>
              <a:spLocks noChangeShapeType="1"/>
            </p:cNvSpPr>
            <p:nvPr/>
          </p:nvSpPr>
          <p:spPr bwMode="auto">
            <a:xfrm>
              <a:off x="2648" y="1184"/>
              <a:ext cx="19" cy="6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30" name="Freeform 1362"/>
            <p:cNvSpPr>
              <a:spLocks/>
            </p:cNvSpPr>
            <p:nvPr/>
          </p:nvSpPr>
          <p:spPr bwMode="auto">
            <a:xfrm>
              <a:off x="2667" y="1190"/>
              <a:ext cx="26" cy="7"/>
            </a:xfrm>
            <a:custGeom>
              <a:avLst/>
              <a:gdLst>
                <a:gd name="T0" fmla="*/ 0 w 26"/>
                <a:gd name="T1" fmla="*/ 0 h 7"/>
                <a:gd name="T2" fmla="*/ 13 w 26"/>
                <a:gd name="T3" fmla="*/ 0 h 7"/>
                <a:gd name="T4" fmla="*/ 26 w 26"/>
                <a:gd name="T5" fmla="*/ 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7">
                  <a:moveTo>
                    <a:pt x="0" y="0"/>
                  </a:moveTo>
                  <a:lnTo>
                    <a:pt x="13" y="0"/>
                  </a:lnTo>
                  <a:lnTo>
                    <a:pt x="26" y="7"/>
                  </a:lnTo>
                </a:path>
              </a:pathLst>
            </a:custGeom>
            <a:noFill/>
            <a:ln w="30163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31" name="Line 1363"/>
            <p:cNvSpPr>
              <a:spLocks noChangeShapeType="1"/>
            </p:cNvSpPr>
            <p:nvPr/>
          </p:nvSpPr>
          <p:spPr bwMode="auto">
            <a:xfrm>
              <a:off x="2693" y="1197"/>
              <a:ext cx="20" cy="7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32" name="Freeform 1364"/>
            <p:cNvSpPr>
              <a:spLocks/>
            </p:cNvSpPr>
            <p:nvPr/>
          </p:nvSpPr>
          <p:spPr bwMode="auto">
            <a:xfrm>
              <a:off x="2713" y="1204"/>
              <a:ext cx="26" cy="0"/>
            </a:xfrm>
            <a:custGeom>
              <a:avLst/>
              <a:gdLst>
                <a:gd name="T0" fmla="*/ 0 w 26"/>
                <a:gd name="T1" fmla="*/ 13 w 26"/>
                <a:gd name="T2" fmla="*/ 26 w 2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</a:path>
              </a:pathLst>
            </a:custGeom>
            <a:noFill/>
            <a:ln w="30163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33" name="Freeform 1365"/>
            <p:cNvSpPr>
              <a:spLocks/>
            </p:cNvSpPr>
            <p:nvPr/>
          </p:nvSpPr>
          <p:spPr bwMode="auto">
            <a:xfrm>
              <a:off x="2739" y="1204"/>
              <a:ext cx="19" cy="6"/>
            </a:xfrm>
            <a:custGeom>
              <a:avLst/>
              <a:gdLst>
                <a:gd name="T0" fmla="*/ 0 w 19"/>
                <a:gd name="T1" fmla="*/ 0 h 6"/>
                <a:gd name="T2" fmla="*/ 13 w 19"/>
                <a:gd name="T3" fmla="*/ 0 h 6"/>
                <a:gd name="T4" fmla="*/ 19 w 19"/>
                <a:gd name="T5" fmla="*/ 6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6">
                  <a:moveTo>
                    <a:pt x="0" y="0"/>
                  </a:moveTo>
                  <a:lnTo>
                    <a:pt x="13" y="0"/>
                  </a:lnTo>
                  <a:lnTo>
                    <a:pt x="19" y="6"/>
                  </a:lnTo>
                </a:path>
              </a:pathLst>
            </a:custGeom>
            <a:noFill/>
            <a:ln w="30163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34" name="Line 1366"/>
            <p:cNvSpPr>
              <a:spLocks noChangeShapeType="1"/>
            </p:cNvSpPr>
            <p:nvPr/>
          </p:nvSpPr>
          <p:spPr bwMode="auto">
            <a:xfrm>
              <a:off x="2758" y="1210"/>
              <a:ext cx="20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35" name="Freeform 1367"/>
            <p:cNvSpPr>
              <a:spLocks/>
            </p:cNvSpPr>
            <p:nvPr/>
          </p:nvSpPr>
          <p:spPr bwMode="auto">
            <a:xfrm>
              <a:off x="2778" y="1210"/>
              <a:ext cx="26" cy="7"/>
            </a:xfrm>
            <a:custGeom>
              <a:avLst/>
              <a:gdLst>
                <a:gd name="T0" fmla="*/ 0 w 26"/>
                <a:gd name="T1" fmla="*/ 0 h 7"/>
                <a:gd name="T2" fmla="*/ 13 w 26"/>
                <a:gd name="T3" fmla="*/ 0 h 7"/>
                <a:gd name="T4" fmla="*/ 26 w 26"/>
                <a:gd name="T5" fmla="*/ 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7">
                  <a:moveTo>
                    <a:pt x="0" y="0"/>
                  </a:moveTo>
                  <a:lnTo>
                    <a:pt x="13" y="0"/>
                  </a:lnTo>
                  <a:lnTo>
                    <a:pt x="26" y="7"/>
                  </a:lnTo>
                </a:path>
              </a:pathLst>
            </a:custGeom>
            <a:noFill/>
            <a:ln w="30163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36" name="Line 1368"/>
            <p:cNvSpPr>
              <a:spLocks noChangeShapeType="1"/>
            </p:cNvSpPr>
            <p:nvPr/>
          </p:nvSpPr>
          <p:spPr bwMode="auto">
            <a:xfrm>
              <a:off x="2804" y="1217"/>
              <a:ext cx="19" cy="7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37" name="Line 1369"/>
            <p:cNvSpPr>
              <a:spLocks noChangeShapeType="1"/>
            </p:cNvSpPr>
            <p:nvPr/>
          </p:nvSpPr>
          <p:spPr bwMode="auto">
            <a:xfrm>
              <a:off x="2823" y="1224"/>
              <a:ext cx="26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38" name="Line 1370"/>
            <p:cNvSpPr>
              <a:spLocks noChangeShapeType="1"/>
            </p:cNvSpPr>
            <p:nvPr/>
          </p:nvSpPr>
          <p:spPr bwMode="auto">
            <a:xfrm>
              <a:off x="2849" y="1224"/>
              <a:ext cx="26" cy="6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39" name="Line 1371"/>
            <p:cNvSpPr>
              <a:spLocks noChangeShapeType="1"/>
            </p:cNvSpPr>
            <p:nvPr/>
          </p:nvSpPr>
          <p:spPr bwMode="auto">
            <a:xfrm>
              <a:off x="2875" y="1230"/>
              <a:ext cx="20" cy="7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40" name="Freeform 1372"/>
            <p:cNvSpPr>
              <a:spLocks/>
            </p:cNvSpPr>
            <p:nvPr/>
          </p:nvSpPr>
          <p:spPr bwMode="auto">
            <a:xfrm>
              <a:off x="2895" y="1237"/>
              <a:ext cx="26" cy="0"/>
            </a:xfrm>
            <a:custGeom>
              <a:avLst/>
              <a:gdLst>
                <a:gd name="T0" fmla="*/ 0 w 26"/>
                <a:gd name="T1" fmla="*/ 13 w 26"/>
                <a:gd name="T2" fmla="*/ 26 w 2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</a:path>
              </a:pathLst>
            </a:custGeom>
            <a:noFill/>
            <a:ln w="30163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41" name="Line 1373"/>
            <p:cNvSpPr>
              <a:spLocks noChangeShapeType="1"/>
            </p:cNvSpPr>
            <p:nvPr/>
          </p:nvSpPr>
          <p:spPr bwMode="auto">
            <a:xfrm>
              <a:off x="2921" y="1237"/>
              <a:ext cx="19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42" name="Freeform 1374"/>
            <p:cNvSpPr>
              <a:spLocks/>
            </p:cNvSpPr>
            <p:nvPr/>
          </p:nvSpPr>
          <p:spPr bwMode="auto">
            <a:xfrm>
              <a:off x="2940" y="1237"/>
              <a:ext cx="26" cy="7"/>
            </a:xfrm>
            <a:custGeom>
              <a:avLst/>
              <a:gdLst>
                <a:gd name="T0" fmla="*/ 0 w 26"/>
                <a:gd name="T1" fmla="*/ 0 h 7"/>
                <a:gd name="T2" fmla="*/ 13 w 26"/>
                <a:gd name="T3" fmla="*/ 0 h 7"/>
                <a:gd name="T4" fmla="*/ 26 w 26"/>
                <a:gd name="T5" fmla="*/ 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7">
                  <a:moveTo>
                    <a:pt x="0" y="0"/>
                  </a:moveTo>
                  <a:lnTo>
                    <a:pt x="13" y="0"/>
                  </a:lnTo>
                  <a:lnTo>
                    <a:pt x="26" y="7"/>
                  </a:lnTo>
                </a:path>
              </a:pathLst>
            </a:custGeom>
            <a:noFill/>
            <a:ln w="30163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43" name="Line 1375"/>
            <p:cNvSpPr>
              <a:spLocks noChangeShapeType="1"/>
            </p:cNvSpPr>
            <p:nvPr/>
          </p:nvSpPr>
          <p:spPr bwMode="auto">
            <a:xfrm>
              <a:off x="2966" y="1244"/>
              <a:ext cx="20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44" name="Freeform 1376"/>
            <p:cNvSpPr>
              <a:spLocks/>
            </p:cNvSpPr>
            <p:nvPr/>
          </p:nvSpPr>
          <p:spPr bwMode="auto">
            <a:xfrm>
              <a:off x="2986" y="1244"/>
              <a:ext cx="26" cy="0"/>
            </a:xfrm>
            <a:custGeom>
              <a:avLst/>
              <a:gdLst>
                <a:gd name="T0" fmla="*/ 0 w 26"/>
                <a:gd name="T1" fmla="*/ 13 w 26"/>
                <a:gd name="T2" fmla="*/ 26 w 2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</a:path>
              </a:pathLst>
            </a:custGeom>
            <a:noFill/>
            <a:ln w="30163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45" name="Line 1377"/>
            <p:cNvSpPr>
              <a:spLocks noChangeShapeType="1"/>
            </p:cNvSpPr>
            <p:nvPr/>
          </p:nvSpPr>
          <p:spPr bwMode="auto">
            <a:xfrm>
              <a:off x="3012" y="1244"/>
              <a:ext cx="19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46" name="Line 1378"/>
            <p:cNvSpPr>
              <a:spLocks noChangeShapeType="1"/>
            </p:cNvSpPr>
            <p:nvPr/>
          </p:nvSpPr>
          <p:spPr bwMode="auto">
            <a:xfrm>
              <a:off x="3031" y="1244"/>
              <a:ext cx="20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47" name="Freeform 1379"/>
            <p:cNvSpPr>
              <a:spLocks/>
            </p:cNvSpPr>
            <p:nvPr/>
          </p:nvSpPr>
          <p:spPr bwMode="auto">
            <a:xfrm>
              <a:off x="3051" y="1244"/>
              <a:ext cx="26" cy="0"/>
            </a:xfrm>
            <a:custGeom>
              <a:avLst/>
              <a:gdLst>
                <a:gd name="T0" fmla="*/ 0 w 26"/>
                <a:gd name="T1" fmla="*/ 13 w 26"/>
                <a:gd name="T2" fmla="*/ 26 w 2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</a:path>
              </a:pathLst>
            </a:custGeom>
            <a:noFill/>
            <a:ln w="30163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48" name="Freeform 1380"/>
            <p:cNvSpPr>
              <a:spLocks/>
            </p:cNvSpPr>
            <p:nvPr/>
          </p:nvSpPr>
          <p:spPr bwMode="auto">
            <a:xfrm>
              <a:off x="3077" y="1244"/>
              <a:ext cx="19" cy="6"/>
            </a:xfrm>
            <a:custGeom>
              <a:avLst/>
              <a:gdLst>
                <a:gd name="T0" fmla="*/ 0 w 19"/>
                <a:gd name="T1" fmla="*/ 0 h 6"/>
                <a:gd name="T2" fmla="*/ 6 w 19"/>
                <a:gd name="T3" fmla="*/ 0 h 6"/>
                <a:gd name="T4" fmla="*/ 19 w 19"/>
                <a:gd name="T5" fmla="*/ 6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6">
                  <a:moveTo>
                    <a:pt x="0" y="0"/>
                  </a:moveTo>
                  <a:lnTo>
                    <a:pt x="6" y="0"/>
                  </a:lnTo>
                  <a:lnTo>
                    <a:pt x="19" y="6"/>
                  </a:lnTo>
                </a:path>
              </a:pathLst>
            </a:custGeom>
            <a:noFill/>
            <a:ln w="30163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49" name="Freeform 1381"/>
            <p:cNvSpPr>
              <a:spLocks/>
            </p:cNvSpPr>
            <p:nvPr/>
          </p:nvSpPr>
          <p:spPr bwMode="auto">
            <a:xfrm>
              <a:off x="3096" y="1250"/>
              <a:ext cx="32" cy="0"/>
            </a:xfrm>
            <a:custGeom>
              <a:avLst/>
              <a:gdLst>
                <a:gd name="T0" fmla="*/ 0 w 32"/>
                <a:gd name="T1" fmla="*/ 13 w 32"/>
                <a:gd name="T2" fmla="*/ 32 w 32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2">
                  <a:moveTo>
                    <a:pt x="0" y="0"/>
                  </a:moveTo>
                  <a:lnTo>
                    <a:pt x="13" y="0"/>
                  </a:lnTo>
                  <a:lnTo>
                    <a:pt x="32" y="0"/>
                  </a:lnTo>
                </a:path>
              </a:pathLst>
            </a:custGeom>
            <a:noFill/>
            <a:ln w="30163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50" name="Freeform 1382"/>
            <p:cNvSpPr>
              <a:spLocks/>
            </p:cNvSpPr>
            <p:nvPr/>
          </p:nvSpPr>
          <p:spPr bwMode="auto">
            <a:xfrm>
              <a:off x="3128" y="1250"/>
              <a:ext cx="20" cy="0"/>
            </a:xfrm>
            <a:custGeom>
              <a:avLst/>
              <a:gdLst>
                <a:gd name="T0" fmla="*/ 0 w 20"/>
                <a:gd name="T1" fmla="*/ 13 w 20"/>
                <a:gd name="T2" fmla="*/ 20 w 20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13" y="0"/>
                  </a:lnTo>
                  <a:lnTo>
                    <a:pt x="20" y="0"/>
                  </a:lnTo>
                </a:path>
              </a:pathLst>
            </a:custGeom>
            <a:noFill/>
            <a:ln w="30163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51" name="Line 1383"/>
            <p:cNvSpPr>
              <a:spLocks noChangeShapeType="1"/>
            </p:cNvSpPr>
            <p:nvPr/>
          </p:nvSpPr>
          <p:spPr bwMode="auto">
            <a:xfrm>
              <a:off x="3148" y="1250"/>
              <a:ext cx="19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52" name="Freeform 1384"/>
            <p:cNvSpPr>
              <a:spLocks/>
            </p:cNvSpPr>
            <p:nvPr/>
          </p:nvSpPr>
          <p:spPr bwMode="auto">
            <a:xfrm>
              <a:off x="3167" y="1250"/>
              <a:ext cx="26" cy="7"/>
            </a:xfrm>
            <a:custGeom>
              <a:avLst/>
              <a:gdLst>
                <a:gd name="T0" fmla="*/ 0 w 26"/>
                <a:gd name="T1" fmla="*/ 0 h 7"/>
                <a:gd name="T2" fmla="*/ 13 w 26"/>
                <a:gd name="T3" fmla="*/ 0 h 7"/>
                <a:gd name="T4" fmla="*/ 26 w 26"/>
                <a:gd name="T5" fmla="*/ 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7">
                  <a:moveTo>
                    <a:pt x="0" y="0"/>
                  </a:moveTo>
                  <a:lnTo>
                    <a:pt x="13" y="0"/>
                  </a:lnTo>
                  <a:lnTo>
                    <a:pt x="26" y="7"/>
                  </a:lnTo>
                </a:path>
              </a:pathLst>
            </a:custGeom>
            <a:noFill/>
            <a:ln w="30163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53" name="Line 1385"/>
            <p:cNvSpPr>
              <a:spLocks noChangeShapeType="1"/>
            </p:cNvSpPr>
            <p:nvPr/>
          </p:nvSpPr>
          <p:spPr bwMode="auto">
            <a:xfrm>
              <a:off x="3193" y="1257"/>
              <a:ext cx="20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54" name="Line 1386"/>
            <p:cNvSpPr>
              <a:spLocks noChangeShapeType="1"/>
            </p:cNvSpPr>
            <p:nvPr/>
          </p:nvSpPr>
          <p:spPr bwMode="auto">
            <a:xfrm>
              <a:off x="3213" y="1257"/>
              <a:ext cx="26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55" name="Line 1387"/>
            <p:cNvSpPr>
              <a:spLocks noChangeShapeType="1"/>
            </p:cNvSpPr>
            <p:nvPr/>
          </p:nvSpPr>
          <p:spPr bwMode="auto">
            <a:xfrm>
              <a:off x="3239" y="1257"/>
              <a:ext cx="26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56" name="Freeform 1388"/>
            <p:cNvSpPr>
              <a:spLocks/>
            </p:cNvSpPr>
            <p:nvPr/>
          </p:nvSpPr>
          <p:spPr bwMode="auto">
            <a:xfrm>
              <a:off x="3265" y="1257"/>
              <a:ext cx="19" cy="7"/>
            </a:xfrm>
            <a:custGeom>
              <a:avLst/>
              <a:gdLst>
                <a:gd name="T0" fmla="*/ 0 w 19"/>
                <a:gd name="T1" fmla="*/ 0 h 7"/>
                <a:gd name="T2" fmla="*/ 6 w 19"/>
                <a:gd name="T3" fmla="*/ 0 h 7"/>
                <a:gd name="T4" fmla="*/ 19 w 19"/>
                <a:gd name="T5" fmla="*/ 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7">
                  <a:moveTo>
                    <a:pt x="0" y="0"/>
                  </a:moveTo>
                  <a:lnTo>
                    <a:pt x="6" y="0"/>
                  </a:lnTo>
                  <a:lnTo>
                    <a:pt x="19" y="7"/>
                  </a:lnTo>
                </a:path>
              </a:pathLst>
            </a:custGeom>
            <a:noFill/>
            <a:ln w="30163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57" name="Freeform 1389"/>
            <p:cNvSpPr>
              <a:spLocks/>
            </p:cNvSpPr>
            <p:nvPr/>
          </p:nvSpPr>
          <p:spPr bwMode="auto">
            <a:xfrm>
              <a:off x="3284" y="1264"/>
              <a:ext cx="26" cy="0"/>
            </a:xfrm>
            <a:custGeom>
              <a:avLst/>
              <a:gdLst>
                <a:gd name="T0" fmla="*/ 0 w 26"/>
                <a:gd name="T1" fmla="*/ 13 w 26"/>
                <a:gd name="T2" fmla="*/ 26 w 2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</a:path>
              </a:pathLst>
            </a:custGeom>
            <a:noFill/>
            <a:ln w="30163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58" name="Line 1390"/>
            <p:cNvSpPr>
              <a:spLocks noChangeShapeType="1"/>
            </p:cNvSpPr>
            <p:nvPr/>
          </p:nvSpPr>
          <p:spPr bwMode="auto">
            <a:xfrm>
              <a:off x="3310" y="1264"/>
              <a:ext cx="20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59" name="Line 1391"/>
            <p:cNvSpPr>
              <a:spLocks noChangeShapeType="1"/>
            </p:cNvSpPr>
            <p:nvPr/>
          </p:nvSpPr>
          <p:spPr bwMode="auto">
            <a:xfrm>
              <a:off x="3330" y="1264"/>
              <a:ext cx="26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60" name="Line 1392"/>
            <p:cNvSpPr>
              <a:spLocks noChangeShapeType="1"/>
            </p:cNvSpPr>
            <p:nvPr/>
          </p:nvSpPr>
          <p:spPr bwMode="auto">
            <a:xfrm>
              <a:off x="3356" y="1264"/>
              <a:ext cx="26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61" name="Line 1393"/>
            <p:cNvSpPr>
              <a:spLocks noChangeShapeType="1"/>
            </p:cNvSpPr>
            <p:nvPr/>
          </p:nvSpPr>
          <p:spPr bwMode="auto">
            <a:xfrm>
              <a:off x="3382" y="1264"/>
              <a:ext cx="19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62" name="Freeform 1394"/>
            <p:cNvSpPr>
              <a:spLocks/>
            </p:cNvSpPr>
            <p:nvPr/>
          </p:nvSpPr>
          <p:spPr bwMode="auto">
            <a:xfrm>
              <a:off x="3401" y="1264"/>
              <a:ext cx="26" cy="0"/>
            </a:xfrm>
            <a:custGeom>
              <a:avLst/>
              <a:gdLst>
                <a:gd name="T0" fmla="*/ 0 w 26"/>
                <a:gd name="T1" fmla="*/ 13 w 26"/>
                <a:gd name="T2" fmla="*/ 26 w 2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</a:path>
              </a:pathLst>
            </a:custGeom>
            <a:noFill/>
            <a:ln w="30163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63" name="Freeform 1395"/>
            <p:cNvSpPr>
              <a:spLocks/>
            </p:cNvSpPr>
            <p:nvPr/>
          </p:nvSpPr>
          <p:spPr bwMode="auto">
            <a:xfrm>
              <a:off x="3427" y="1264"/>
              <a:ext cx="20" cy="6"/>
            </a:xfrm>
            <a:custGeom>
              <a:avLst/>
              <a:gdLst>
                <a:gd name="T0" fmla="*/ 0 w 20"/>
                <a:gd name="T1" fmla="*/ 0 h 6"/>
                <a:gd name="T2" fmla="*/ 7 w 20"/>
                <a:gd name="T3" fmla="*/ 6 h 6"/>
                <a:gd name="T4" fmla="*/ 20 w 20"/>
                <a:gd name="T5" fmla="*/ 6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6">
                  <a:moveTo>
                    <a:pt x="0" y="0"/>
                  </a:moveTo>
                  <a:lnTo>
                    <a:pt x="7" y="6"/>
                  </a:lnTo>
                  <a:lnTo>
                    <a:pt x="20" y="6"/>
                  </a:lnTo>
                </a:path>
              </a:pathLst>
            </a:custGeom>
            <a:noFill/>
            <a:ln w="30163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64" name="Freeform 1396"/>
            <p:cNvSpPr>
              <a:spLocks/>
            </p:cNvSpPr>
            <p:nvPr/>
          </p:nvSpPr>
          <p:spPr bwMode="auto">
            <a:xfrm>
              <a:off x="3447" y="1264"/>
              <a:ext cx="26" cy="6"/>
            </a:xfrm>
            <a:custGeom>
              <a:avLst/>
              <a:gdLst>
                <a:gd name="T0" fmla="*/ 0 w 26"/>
                <a:gd name="T1" fmla="*/ 6 h 6"/>
                <a:gd name="T2" fmla="*/ 13 w 26"/>
                <a:gd name="T3" fmla="*/ 6 h 6"/>
                <a:gd name="T4" fmla="*/ 26 w 26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6">
                  <a:moveTo>
                    <a:pt x="0" y="6"/>
                  </a:moveTo>
                  <a:lnTo>
                    <a:pt x="13" y="6"/>
                  </a:lnTo>
                  <a:lnTo>
                    <a:pt x="26" y="0"/>
                  </a:lnTo>
                </a:path>
              </a:pathLst>
            </a:custGeom>
            <a:noFill/>
            <a:ln w="30163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65" name="Line 1397"/>
            <p:cNvSpPr>
              <a:spLocks noChangeShapeType="1"/>
            </p:cNvSpPr>
            <p:nvPr/>
          </p:nvSpPr>
          <p:spPr bwMode="auto">
            <a:xfrm>
              <a:off x="3473" y="1264"/>
              <a:ext cx="26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66" name="Freeform 1398"/>
            <p:cNvSpPr>
              <a:spLocks/>
            </p:cNvSpPr>
            <p:nvPr/>
          </p:nvSpPr>
          <p:spPr bwMode="auto">
            <a:xfrm>
              <a:off x="3499" y="1264"/>
              <a:ext cx="19" cy="6"/>
            </a:xfrm>
            <a:custGeom>
              <a:avLst/>
              <a:gdLst>
                <a:gd name="T0" fmla="*/ 0 w 19"/>
                <a:gd name="T1" fmla="*/ 0 h 6"/>
                <a:gd name="T2" fmla="*/ 6 w 19"/>
                <a:gd name="T3" fmla="*/ 0 h 6"/>
                <a:gd name="T4" fmla="*/ 19 w 19"/>
                <a:gd name="T5" fmla="*/ 6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6">
                  <a:moveTo>
                    <a:pt x="0" y="0"/>
                  </a:moveTo>
                  <a:lnTo>
                    <a:pt x="6" y="0"/>
                  </a:lnTo>
                  <a:lnTo>
                    <a:pt x="19" y="6"/>
                  </a:lnTo>
                </a:path>
              </a:pathLst>
            </a:custGeom>
            <a:noFill/>
            <a:ln w="30163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67" name="Freeform 1399"/>
            <p:cNvSpPr>
              <a:spLocks/>
            </p:cNvSpPr>
            <p:nvPr/>
          </p:nvSpPr>
          <p:spPr bwMode="auto">
            <a:xfrm>
              <a:off x="3518" y="1270"/>
              <a:ext cx="26" cy="0"/>
            </a:xfrm>
            <a:custGeom>
              <a:avLst/>
              <a:gdLst>
                <a:gd name="T0" fmla="*/ 0 w 26"/>
                <a:gd name="T1" fmla="*/ 13 w 26"/>
                <a:gd name="T2" fmla="*/ 26 w 2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</a:path>
              </a:pathLst>
            </a:custGeom>
            <a:noFill/>
            <a:ln w="30163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68" name="Freeform 1400"/>
            <p:cNvSpPr>
              <a:spLocks/>
            </p:cNvSpPr>
            <p:nvPr/>
          </p:nvSpPr>
          <p:spPr bwMode="auto">
            <a:xfrm>
              <a:off x="3544" y="1264"/>
              <a:ext cx="20" cy="6"/>
            </a:xfrm>
            <a:custGeom>
              <a:avLst/>
              <a:gdLst>
                <a:gd name="T0" fmla="*/ 0 w 20"/>
                <a:gd name="T1" fmla="*/ 6 h 6"/>
                <a:gd name="T2" fmla="*/ 7 w 20"/>
                <a:gd name="T3" fmla="*/ 0 h 6"/>
                <a:gd name="T4" fmla="*/ 20 w 20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lnTo>
                    <a:pt x="7" y="0"/>
                  </a:lnTo>
                  <a:lnTo>
                    <a:pt x="20" y="0"/>
                  </a:lnTo>
                </a:path>
              </a:pathLst>
            </a:custGeom>
            <a:noFill/>
            <a:ln w="30163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69" name="Freeform 1401"/>
            <p:cNvSpPr>
              <a:spLocks/>
            </p:cNvSpPr>
            <p:nvPr/>
          </p:nvSpPr>
          <p:spPr bwMode="auto">
            <a:xfrm>
              <a:off x="3564" y="1264"/>
              <a:ext cx="26" cy="6"/>
            </a:xfrm>
            <a:custGeom>
              <a:avLst/>
              <a:gdLst>
                <a:gd name="T0" fmla="*/ 0 w 26"/>
                <a:gd name="T1" fmla="*/ 0 h 6"/>
                <a:gd name="T2" fmla="*/ 13 w 26"/>
                <a:gd name="T3" fmla="*/ 0 h 6"/>
                <a:gd name="T4" fmla="*/ 26 w 26"/>
                <a:gd name="T5" fmla="*/ 6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6">
                  <a:moveTo>
                    <a:pt x="0" y="0"/>
                  </a:moveTo>
                  <a:lnTo>
                    <a:pt x="13" y="0"/>
                  </a:lnTo>
                  <a:lnTo>
                    <a:pt x="26" y="6"/>
                  </a:lnTo>
                </a:path>
              </a:pathLst>
            </a:custGeom>
            <a:noFill/>
            <a:ln w="30163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70" name="Freeform 1402"/>
            <p:cNvSpPr>
              <a:spLocks/>
            </p:cNvSpPr>
            <p:nvPr/>
          </p:nvSpPr>
          <p:spPr bwMode="auto">
            <a:xfrm>
              <a:off x="3590" y="1264"/>
              <a:ext cx="26" cy="6"/>
            </a:xfrm>
            <a:custGeom>
              <a:avLst/>
              <a:gdLst>
                <a:gd name="T0" fmla="*/ 0 w 26"/>
                <a:gd name="T1" fmla="*/ 6 h 6"/>
                <a:gd name="T2" fmla="*/ 13 w 26"/>
                <a:gd name="T3" fmla="*/ 6 h 6"/>
                <a:gd name="T4" fmla="*/ 26 w 26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6">
                  <a:moveTo>
                    <a:pt x="0" y="6"/>
                  </a:moveTo>
                  <a:lnTo>
                    <a:pt x="13" y="6"/>
                  </a:lnTo>
                  <a:lnTo>
                    <a:pt x="26" y="0"/>
                  </a:lnTo>
                </a:path>
              </a:pathLst>
            </a:custGeom>
            <a:noFill/>
            <a:ln w="30163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71" name="Line 1403"/>
            <p:cNvSpPr>
              <a:spLocks noChangeShapeType="1"/>
            </p:cNvSpPr>
            <p:nvPr/>
          </p:nvSpPr>
          <p:spPr bwMode="auto">
            <a:xfrm>
              <a:off x="3616" y="1264"/>
              <a:ext cx="19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72" name="Freeform 1404"/>
            <p:cNvSpPr>
              <a:spLocks/>
            </p:cNvSpPr>
            <p:nvPr/>
          </p:nvSpPr>
          <p:spPr bwMode="auto">
            <a:xfrm>
              <a:off x="3635" y="1264"/>
              <a:ext cx="26" cy="6"/>
            </a:xfrm>
            <a:custGeom>
              <a:avLst/>
              <a:gdLst>
                <a:gd name="T0" fmla="*/ 0 w 26"/>
                <a:gd name="T1" fmla="*/ 0 h 6"/>
                <a:gd name="T2" fmla="*/ 13 w 26"/>
                <a:gd name="T3" fmla="*/ 0 h 6"/>
                <a:gd name="T4" fmla="*/ 26 w 26"/>
                <a:gd name="T5" fmla="*/ 6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6">
                  <a:moveTo>
                    <a:pt x="0" y="0"/>
                  </a:moveTo>
                  <a:lnTo>
                    <a:pt x="13" y="0"/>
                  </a:lnTo>
                  <a:lnTo>
                    <a:pt x="26" y="6"/>
                  </a:lnTo>
                </a:path>
              </a:pathLst>
            </a:custGeom>
            <a:noFill/>
            <a:ln w="30163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73" name="Line 1405"/>
            <p:cNvSpPr>
              <a:spLocks noChangeShapeType="1"/>
            </p:cNvSpPr>
            <p:nvPr/>
          </p:nvSpPr>
          <p:spPr bwMode="auto">
            <a:xfrm>
              <a:off x="3661" y="1270"/>
              <a:ext cx="19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74" name="Line 1406"/>
            <p:cNvSpPr>
              <a:spLocks noChangeShapeType="1"/>
            </p:cNvSpPr>
            <p:nvPr/>
          </p:nvSpPr>
          <p:spPr bwMode="auto">
            <a:xfrm>
              <a:off x="3680" y="1270"/>
              <a:ext cx="26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75" name="Line 1407"/>
            <p:cNvSpPr>
              <a:spLocks noChangeShapeType="1"/>
            </p:cNvSpPr>
            <p:nvPr/>
          </p:nvSpPr>
          <p:spPr bwMode="auto">
            <a:xfrm>
              <a:off x="3706" y="1270"/>
              <a:ext cx="26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76" name="Freeform 1408"/>
            <p:cNvSpPr>
              <a:spLocks/>
            </p:cNvSpPr>
            <p:nvPr/>
          </p:nvSpPr>
          <p:spPr bwMode="auto">
            <a:xfrm>
              <a:off x="3732" y="1264"/>
              <a:ext cx="20" cy="6"/>
            </a:xfrm>
            <a:custGeom>
              <a:avLst/>
              <a:gdLst>
                <a:gd name="T0" fmla="*/ 0 w 20"/>
                <a:gd name="T1" fmla="*/ 6 h 6"/>
                <a:gd name="T2" fmla="*/ 7 w 20"/>
                <a:gd name="T3" fmla="*/ 0 h 6"/>
                <a:gd name="T4" fmla="*/ 20 w 20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lnTo>
                    <a:pt x="7" y="0"/>
                  </a:lnTo>
                  <a:lnTo>
                    <a:pt x="20" y="0"/>
                  </a:lnTo>
                </a:path>
              </a:pathLst>
            </a:custGeom>
            <a:noFill/>
            <a:ln w="30163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77" name="Freeform 1409"/>
            <p:cNvSpPr>
              <a:spLocks/>
            </p:cNvSpPr>
            <p:nvPr/>
          </p:nvSpPr>
          <p:spPr bwMode="auto">
            <a:xfrm>
              <a:off x="3752" y="1264"/>
              <a:ext cx="26" cy="0"/>
            </a:xfrm>
            <a:custGeom>
              <a:avLst/>
              <a:gdLst>
                <a:gd name="T0" fmla="*/ 0 w 26"/>
                <a:gd name="T1" fmla="*/ 13 w 26"/>
                <a:gd name="T2" fmla="*/ 26 w 2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</a:path>
              </a:pathLst>
            </a:custGeom>
            <a:noFill/>
            <a:ln w="30163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78" name="Line 1410"/>
            <p:cNvSpPr>
              <a:spLocks noChangeShapeType="1"/>
            </p:cNvSpPr>
            <p:nvPr/>
          </p:nvSpPr>
          <p:spPr bwMode="auto">
            <a:xfrm>
              <a:off x="3778" y="1264"/>
              <a:ext cx="19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79" name="Line 1411"/>
            <p:cNvSpPr>
              <a:spLocks noChangeShapeType="1"/>
            </p:cNvSpPr>
            <p:nvPr/>
          </p:nvSpPr>
          <p:spPr bwMode="auto">
            <a:xfrm>
              <a:off x="3797" y="1264"/>
              <a:ext cx="26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80" name="Line 1412"/>
            <p:cNvSpPr>
              <a:spLocks noChangeShapeType="1"/>
            </p:cNvSpPr>
            <p:nvPr/>
          </p:nvSpPr>
          <p:spPr bwMode="auto">
            <a:xfrm>
              <a:off x="3823" y="1264"/>
              <a:ext cx="26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81" name="Freeform 1413"/>
            <p:cNvSpPr>
              <a:spLocks/>
            </p:cNvSpPr>
            <p:nvPr/>
          </p:nvSpPr>
          <p:spPr bwMode="auto">
            <a:xfrm>
              <a:off x="3849" y="1264"/>
              <a:ext cx="20" cy="6"/>
            </a:xfrm>
            <a:custGeom>
              <a:avLst/>
              <a:gdLst>
                <a:gd name="T0" fmla="*/ 0 w 20"/>
                <a:gd name="T1" fmla="*/ 0 h 6"/>
                <a:gd name="T2" fmla="*/ 7 w 20"/>
                <a:gd name="T3" fmla="*/ 0 h 6"/>
                <a:gd name="T4" fmla="*/ 20 w 20"/>
                <a:gd name="T5" fmla="*/ 6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6">
                  <a:moveTo>
                    <a:pt x="0" y="0"/>
                  </a:moveTo>
                  <a:lnTo>
                    <a:pt x="7" y="0"/>
                  </a:lnTo>
                  <a:lnTo>
                    <a:pt x="20" y="6"/>
                  </a:lnTo>
                </a:path>
              </a:pathLst>
            </a:custGeom>
            <a:noFill/>
            <a:ln w="30163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82" name="Line 1414"/>
            <p:cNvSpPr>
              <a:spLocks noChangeShapeType="1"/>
            </p:cNvSpPr>
            <p:nvPr/>
          </p:nvSpPr>
          <p:spPr bwMode="auto">
            <a:xfrm>
              <a:off x="3869" y="1270"/>
              <a:ext cx="26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83" name="Line 1415"/>
            <p:cNvSpPr>
              <a:spLocks noChangeShapeType="1"/>
            </p:cNvSpPr>
            <p:nvPr/>
          </p:nvSpPr>
          <p:spPr bwMode="auto">
            <a:xfrm>
              <a:off x="3895" y="1270"/>
              <a:ext cx="26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84" name="Freeform 1416"/>
            <p:cNvSpPr>
              <a:spLocks/>
            </p:cNvSpPr>
            <p:nvPr/>
          </p:nvSpPr>
          <p:spPr bwMode="auto">
            <a:xfrm>
              <a:off x="3921" y="1270"/>
              <a:ext cx="26" cy="7"/>
            </a:xfrm>
            <a:custGeom>
              <a:avLst/>
              <a:gdLst>
                <a:gd name="T0" fmla="*/ 0 w 26"/>
                <a:gd name="T1" fmla="*/ 0 h 7"/>
                <a:gd name="T2" fmla="*/ 13 w 26"/>
                <a:gd name="T3" fmla="*/ 0 h 7"/>
                <a:gd name="T4" fmla="*/ 26 w 26"/>
                <a:gd name="T5" fmla="*/ 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7">
                  <a:moveTo>
                    <a:pt x="0" y="0"/>
                  </a:moveTo>
                  <a:lnTo>
                    <a:pt x="13" y="0"/>
                  </a:lnTo>
                  <a:lnTo>
                    <a:pt x="26" y="7"/>
                  </a:lnTo>
                </a:path>
              </a:pathLst>
            </a:custGeom>
            <a:noFill/>
            <a:ln w="30163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85" name="Line 1417"/>
            <p:cNvSpPr>
              <a:spLocks noChangeShapeType="1"/>
            </p:cNvSpPr>
            <p:nvPr/>
          </p:nvSpPr>
          <p:spPr bwMode="auto">
            <a:xfrm>
              <a:off x="3947" y="1277"/>
              <a:ext cx="19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86" name="Line 1418"/>
            <p:cNvSpPr>
              <a:spLocks noChangeShapeType="1"/>
            </p:cNvSpPr>
            <p:nvPr/>
          </p:nvSpPr>
          <p:spPr bwMode="auto">
            <a:xfrm>
              <a:off x="3966" y="1277"/>
              <a:ext cx="26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87" name="Line 1419"/>
            <p:cNvSpPr>
              <a:spLocks noChangeShapeType="1"/>
            </p:cNvSpPr>
            <p:nvPr/>
          </p:nvSpPr>
          <p:spPr bwMode="auto">
            <a:xfrm>
              <a:off x="3992" y="1277"/>
              <a:ext cx="26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88" name="Line 1420"/>
            <p:cNvSpPr>
              <a:spLocks noChangeShapeType="1"/>
            </p:cNvSpPr>
            <p:nvPr/>
          </p:nvSpPr>
          <p:spPr bwMode="auto">
            <a:xfrm>
              <a:off x="4018" y="1277"/>
              <a:ext cx="26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89" name="Line 1421"/>
            <p:cNvSpPr>
              <a:spLocks noChangeShapeType="1"/>
            </p:cNvSpPr>
            <p:nvPr/>
          </p:nvSpPr>
          <p:spPr bwMode="auto">
            <a:xfrm>
              <a:off x="4044" y="1277"/>
              <a:ext cx="20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90" name="Freeform 1422"/>
            <p:cNvSpPr>
              <a:spLocks/>
            </p:cNvSpPr>
            <p:nvPr/>
          </p:nvSpPr>
          <p:spPr bwMode="auto">
            <a:xfrm>
              <a:off x="4064" y="1277"/>
              <a:ext cx="26" cy="7"/>
            </a:xfrm>
            <a:custGeom>
              <a:avLst/>
              <a:gdLst>
                <a:gd name="T0" fmla="*/ 0 w 26"/>
                <a:gd name="T1" fmla="*/ 0 h 7"/>
                <a:gd name="T2" fmla="*/ 13 w 26"/>
                <a:gd name="T3" fmla="*/ 0 h 7"/>
                <a:gd name="T4" fmla="*/ 26 w 26"/>
                <a:gd name="T5" fmla="*/ 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7">
                  <a:moveTo>
                    <a:pt x="0" y="0"/>
                  </a:moveTo>
                  <a:lnTo>
                    <a:pt x="13" y="0"/>
                  </a:lnTo>
                  <a:lnTo>
                    <a:pt x="26" y="7"/>
                  </a:lnTo>
                </a:path>
              </a:pathLst>
            </a:custGeom>
            <a:noFill/>
            <a:ln w="30163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91" name="Line 1423"/>
            <p:cNvSpPr>
              <a:spLocks noChangeShapeType="1"/>
            </p:cNvSpPr>
            <p:nvPr/>
          </p:nvSpPr>
          <p:spPr bwMode="auto">
            <a:xfrm>
              <a:off x="4090" y="1284"/>
              <a:ext cx="26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92" name="Line 1424"/>
            <p:cNvSpPr>
              <a:spLocks noChangeShapeType="1"/>
            </p:cNvSpPr>
            <p:nvPr/>
          </p:nvSpPr>
          <p:spPr bwMode="auto">
            <a:xfrm>
              <a:off x="4116" y="1284"/>
              <a:ext cx="26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93" name="Line 1425"/>
            <p:cNvSpPr>
              <a:spLocks noChangeShapeType="1"/>
            </p:cNvSpPr>
            <p:nvPr/>
          </p:nvSpPr>
          <p:spPr bwMode="auto">
            <a:xfrm>
              <a:off x="4142" y="1284"/>
              <a:ext cx="19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94" name="Line 1426"/>
            <p:cNvSpPr>
              <a:spLocks noChangeShapeType="1"/>
            </p:cNvSpPr>
            <p:nvPr/>
          </p:nvSpPr>
          <p:spPr bwMode="auto">
            <a:xfrm>
              <a:off x="4161" y="1284"/>
              <a:ext cx="26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95" name="Line 1427"/>
            <p:cNvSpPr>
              <a:spLocks noChangeShapeType="1"/>
            </p:cNvSpPr>
            <p:nvPr/>
          </p:nvSpPr>
          <p:spPr bwMode="auto">
            <a:xfrm>
              <a:off x="4187" y="1284"/>
              <a:ext cx="26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96" name="Line 1428"/>
            <p:cNvSpPr>
              <a:spLocks noChangeShapeType="1"/>
            </p:cNvSpPr>
            <p:nvPr/>
          </p:nvSpPr>
          <p:spPr bwMode="auto">
            <a:xfrm>
              <a:off x="4213" y="1284"/>
              <a:ext cx="19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97" name="Freeform 1429"/>
            <p:cNvSpPr>
              <a:spLocks/>
            </p:cNvSpPr>
            <p:nvPr/>
          </p:nvSpPr>
          <p:spPr bwMode="auto">
            <a:xfrm>
              <a:off x="4232" y="1277"/>
              <a:ext cx="26" cy="7"/>
            </a:xfrm>
            <a:custGeom>
              <a:avLst/>
              <a:gdLst>
                <a:gd name="T0" fmla="*/ 0 w 26"/>
                <a:gd name="T1" fmla="*/ 7 h 7"/>
                <a:gd name="T2" fmla="*/ 13 w 26"/>
                <a:gd name="T3" fmla="*/ 0 h 7"/>
                <a:gd name="T4" fmla="*/ 26 w 26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7">
                  <a:moveTo>
                    <a:pt x="0" y="7"/>
                  </a:moveTo>
                  <a:lnTo>
                    <a:pt x="13" y="0"/>
                  </a:lnTo>
                  <a:lnTo>
                    <a:pt x="26" y="0"/>
                  </a:lnTo>
                </a:path>
              </a:pathLst>
            </a:custGeom>
            <a:noFill/>
            <a:ln w="30163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98" name="Freeform 1430"/>
            <p:cNvSpPr>
              <a:spLocks/>
            </p:cNvSpPr>
            <p:nvPr/>
          </p:nvSpPr>
          <p:spPr bwMode="auto">
            <a:xfrm>
              <a:off x="4258" y="1277"/>
              <a:ext cx="26" cy="7"/>
            </a:xfrm>
            <a:custGeom>
              <a:avLst/>
              <a:gdLst>
                <a:gd name="T0" fmla="*/ 0 w 26"/>
                <a:gd name="T1" fmla="*/ 0 h 7"/>
                <a:gd name="T2" fmla="*/ 13 w 26"/>
                <a:gd name="T3" fmla="*/ 0 h 7"/>
                <a:gd name="T4" fmla="*/ 26 w 26"/>
                <a:gd name="T5" fmla="*/ 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7">
                  <a:moveTo>
                    <a:pt x="0" y="0"/>
                  </a:moveTo>
                  <a:lnTo>
                    <a:pt x="13" y="0"/>
                  </a:lnTo>
                  <a:lnTo>
                    <a:pt x="26" y="7"/>
                  </a:lnTo>
                </a:path>
              </a:pathLst>
            </a:custGeom>
            <a:noFill/>
            <a:ln w="30163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99" name="Line 1431"/>
            <p:cNvSpPr>
              <a:spLocks noChangeShapeType="1"/>
            </p:cNvSpPr>
            <p:nvPr/>
          </p:nvSpPr>
          <p:spPr bwMode="auto">
            <a:xfrm>
              <a:off x="4284" y="1284"/>
              <a:ext cx="20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00" name="Freeform 1432"/>
            <p:cNvSpPr>
              <a:spLocks/>
            </p:cNvSpPr>
            <p:nvPr/>
          </p:nvSpPr>
          <p:spPr bwMode="auto">
            <a:xfrm>
              <a:off x="4304" y="1277"/>
              <a:ext cx="26" cy="7"/>
            </a:xfrm>
            <a:custGeom>
              <a:avLst/>
              <a:gdLst>
                <a:gd name="T0" fmla="*/ 0 w 26"/>
                <a:gd name="T1" fmla="*/ 7 h 7"/>
                <a:gd name="T2" fmla="*/ 13 w 26"/>
                <a:gd name="T3" fmla="*/ 0 h 7"/>
                <a:gd name="T4" fmla="*/ 26 w 26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7">
                  <a:moveTo>
                    <a:pt x="0" y="7"/>
                  </a:moveTo>
                  <a:lnTo>
                    <a:pt x="13" y="0"/>
                  </a:lnTo>
                  <a:lnTo>
                    <a:pt x="26" y="0"/>
                  </a:lnTo>
                </a:path>
              </a:pathLst>
            </a:custGeom>
            <a:noFill/>
            <a:ln w="30163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01" name="Line 1433"/>
            <p:cNvSpPr>
              <a:spLocks noChangeShapeType="1"/>
            </p:cNvSpPr>
            <p:nvPr/>
          </p:nvSpPr>
          <p:spPr bwMode="auto">
            <a:xfrm>
              <a:off x="4330" y="1277"/>
              <a:ext cx="26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02" name="Line 1434"/>
            <p:cNvSpPr>
              <a:spLocks noChangeShapeType="1"/>
            </p:cNvSpPr>
            <p:nvPr/>
          </p:nvSpPr>
          <p:spPr bwMode="auto">
            <a:xfrm>
              <a:off x="4356" y="1277"/>
              <a:ext cx="26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03" name="Line 1435"/>
            <p:cNvSpPr>
              <a:spLocks noChangeShapeType="1"/>
            </p:cNvSpPr>
            <p:nvPr/>
          </p:nvSpPr>
          <p:spPr bwMode="auto">
            <a:xfrm>
              <a:off x="4382" y="1277"/>
              <a:ext cx="26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04" name="Line 1436"/>
            <p:cNvSpPr>
              <a:spLocks noChangeShapeType="1"/>
            </p:cNvSpPr>
            <p:nvPr/>
          </p:nvSpPr>
          <p:spPr bwMode="auto">
            <a:xfrm>
              <a:off x="4408" y="1277"/>
              <a:ext cx="19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05" name="Line 1437"/>
            <p:cNvSpPr>
              <a:spLocks noChangeShapeType="1"/>
            </p:cNvSpPr>
            <p:nvPr/>
          </p:nvSpPr>
          <p:spPr bwMode="auto">
            <a:xfrm>
              <a:off x="4427" y="1277"/>
              <a:ext cx="26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06" name="Line 1438"/>
            <p:cNvSpPr>
              <a:spLocks noChangeShapeType="1"/>
            </p:cNvSpPr>
            <p:nvPr/>
          </p:nvSpPr>
          <p:spPr bwMode="auto">
            <a:xfrm>
              <a:off x="4453" y="1277"/>
              <a:ext cx="26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07" name="Line 1439"/>
            <p:cNvSpPr>
              <a:spLocks noChangeShapeType="1"/>
            </p:cNvSpPr>
            <p:nvPr/>
          </p:nvSpPr>
          <p:spPr bwMode="auto">
            <a:xfrm>
              <a:off x="4479" y="1277"/>
              <a:ext cx="26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08" name="Freeform 1440"/>
            <p:cNvSpPr>
              <a:spLocks/>
            </p:cNvSpPr>
            <p:nvPr/>
          </p:nvSpPr>
          <p:spPr bwMode="auto">
            <a:xfrm>
              <a:off x="4505" y="1277"/>
              <a:ext cx="26" cy="7"/>
            </a:xfrm>
            <a:custGeom>
              <a:avLst/>
              <a:gdLst>
                <a:gd name="T0" fmla="*/ 0 w 26"/>
                <a:gd name="T1" fmla="*/ 0 h 7"/>
                <a:gd name="T2" fmla="*/ 13 w 26"/>
                <a:gd name="T3" fmla="*/ 0 h 7"/>
                <a:gd name="T4" fmla="*/ 26 w 26"/>
                <a:gd name="T5" fmla="*/ 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7">
                  <a:moveTo>
                    <a:pt x="0" y="0"/>
                  </a:moveTo>
                  <a:lnTo>
                    <a:pt x="13" y="0"/>
                  </a:lnTo>
                  <a:lnTo>
                    <a:pt x="26" y="7"/>
                  </a:lnTo>
                </a:path>
              </a:pathLst>
            </a:custGeom>
            <a:noFill/>
            <a:ln w="30163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09" name="Line 1441"/>
            <p:cNvSpPr>
              <a:spLocks noChangeShapeType="1"/>
            </p:cNvSpPr>
            <p:nvPr/>
          </p:nvSpPr>
          <p:spPr bwMode="auto">
            <a:xfrm>
              <a:off x="4531" y="1284"/>
              <a:ext cx="20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10" name="Line 1442"/>
            <p:cNvSpPr>
              <a:spLocks noChangeShapeType="1"/>
            </p:cNvSpPr>
            <p:nvPr/>
          </p:nvSpPr>
          <p:spPr bwMode="auto">
            <a:xfrm>
              <a:off x="4551" y="1284"/>
              <a:ext cx="26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11" name="Line 1443"/>
            <p:cNvSpPr>
              <a:spLocks noChangeShapeType="1"/>
            </p:cNvSpPr>
            <p:nvPr/>
          </p:nvSpPr>
          <p:spPr bwMode="auto">
            <a:xfrm>
              <a:off x="4577" y="1284"/>
              <a:ext cx="26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12" name="Freeform 1444"/>
            <p:cNvSpPr>
              <a:spLocks/>
            </p:cNvSpPr>
            <p:nvPr/>
          </p:nvSpPr>
          <p:spPr bwMode="auto">
            <a:xfrm>
              <a:off x="4603" y="1277"/>
              <a:ext cx="26" cy="7"/>
            </a:xfrm>
            <a:custGeom>
              <a:avLst/>
              <a:gdLst>
                <a:gd name="T0" fmla="*/ 0 w 26"/>
                <a:gd name="T1" fmla="*/ 7 h 7"/>
                <a:gd name="T2" fmla="*/ 13 w 26"/>
                <a:gd name="T3" fmla="*/ 0 h 7"/>
                <a:gd name="T4" fmla="*/ 26 w 26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7">
                  <a:moveTo>
                    <a:pt x="0" y="7"/>
                  </a:moveTo>
                  <a:lnTo>
                    <a:pt x="13" y="0"/>
                  </a:lnTo>
                  <a:lnTo>
                    <a:pt x="26" y="0"/>
                  </a:lnTo>
                </a:path>
              </a:pathLst>
            </a:custGeom>
            <a:noFill/>
            <a:ln w="30163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13" name="Line 1445"/>
            <p:cNvSpPr>
              <a:spLocks noChangeShapeType="1"/>
            </p:cNvSpPr>
            <p:nvPr/>
          </p:nvSpPr>
          <p:spPr bwMode="auto">
            <a:xfrm>
              <a:off x="4629" y="1277"/>
              <a:ext cx="19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14" name="Line 1446"/>
            <p:cNvSpPr>
              <a:spLocks noChangeShapeType="1"/>
            </p:cNvSpPr>
            <p:nvPr/>
          </p:nvSpPr>
          <p:spPr bwMode="auto">
            <a:xfrm>
              <a:off x="4648" y="1277"/>
              <a:ext cx="26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15" name="Freeform 1447"/>
            <p:cNvSpPr>
              <a:spLocks/>
            </p:cNvSpPr>
            <p:nvPr/>
          </p:nvSpPr>
          <p:spPr bwMode="auto">
            <a:xfrm>
              <a:off x="4674" y="1270"/>
              <a:ext cx="26" cy="7"/>
            </a:xfrm>
            <a:custGeom>
              <a:avLst/>
              <a:gdLst>
                <a:gd name="T0" fmla="*/ 0 w 26"/>
                <a:gd name="T1" fmla="*/ 7 h 7"/>
                <a:gd name="T2" fmla="*/ 13 w 26"/>
                <a:gd name="T3" fmla="*/ 0 h 7"/>
                <a:gd name="T4" fmla="*/ 26 w 26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7">
                  <a:moveTo>
                    <a:pt x="0" y="7"/>
                  </a:moveTo>
                  <a:lnTo>
                    <a:pt x="13" y="0"/>
                  </a:lnTo>
                  <a:lnTo>
                    <a:pt x="26" y="0"/>
                  </a:lnTo>
                </a:path>
              </a:pathLst>
            </a:custGeom>
            <a:noFill/>
            <a:ln w="30163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16" name="Line 1448"/>
            <p:cNvSpPr>
              <a:spLocks noChangeShapeType="1"/>
            </p:cNvSpPr>
            <p:nvPr/>
          </p:nvSpPr>
          <p:spPr bwMode="auto">
            <a:xfrm>
              <a:off x="4700" y="1270"/>
              <a:ext cx="26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17" name="Line 1449"/>
            <p:cNvSpPr>
              <a:spLocks noChangeShapeType="1"/>
            </p:cNvSpPr>
            <p:nvPr/>
          </p:nvSpPr>
          <p:spPr bwMode="auto">
            <a:xfrm>
              <a:off x="4726" y="1270"/>
              <a:ext cx="19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18" name="Line 1450"/>
            <p:cNvSpPr>
              <a:spLocks noChangeShapeType="1"/>
            </p:cNvSpPr>
            <p:nvPr/>
          </p:nvSpPr>
          <p:spPr bwMode="auto">
            <a:xfrm>
              <a:off x="4745" y="1270"/>
              <a:ext cx="26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19" name="Rectangle 1451"/>
            <p:cNvSpPr>
              <a:spLocks noChangeArrowheads="1"/>
            </p:cNvSpPr>
            <p:nvPr/>
          </p:nvSpPr>
          <p:spPr bwMode="auto">
            <a:xfrm>
              <a:off x="537" y="3162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900"/>
                <a:t>0</a:t>
              </a:r>
              <a:endParaRPr lang="de-DE" altLang="de-DE"/>
            </a:p>
          </p:txBody>
        </p:sp>
        <p:sp>
          <p:nvSpPr>
            <p:cNvPr id="11420" name="Rectangle 1452"/>
            <p:cNvSpPr>
              <a:spLocks noChangeArrowheads="1"/>
            </p:cNvSpPr>
            <p:nvPr/>
          </p:nvSpPr>
          <p:spPr bwMode="auto">
            <a:xfrm>
              <a:off x="453" y="2796"/>
              <a:ext cx="17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900"/>
                <a:t>20</a:t>
              </a:r>
              <a:endParaRPr lang="de-DE" altLang="de-DE"/>
            </a:p>
          </p:txBody>
        </p:sp>
        <p:sp>
          <p:nvSpPr>
            <p:cNvPr id="11421" name="Rectangle 1453"/>
            <p:cNvSpPr>
              <a:spLocks noChangeArrowheads="1"/>
            </p:cNvSpPr>
            <p:nvPr/>
          </p:nvSpPr>
          <p:spPr bwMode="auto">
            <a:xfrm>
              <a:off x="453" y="2430"/>
              <a:ext cx="17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900"/>
                <a:t>40</a:t>
              </a:r>
              <a:endParaRPr lang="de-DE" altLang="de-DE"/>
            </a:p>
          </p:txBody>
        </p:sp>
        <p:sp>
          <p:nvSpPr>
            <p:cNvPr id="11422" name="Rectangle 1454"/>
            <p:cNvSpPr>
              <a:spLocks noChangeArrowheads="1"/>
            </p:cNvSpPr>
            <p:nvPr/>
          </p:nvSpPr>
          <p:spPr bwMode="auto">
            <a:xfrm>
              <a:off x="453" y="2063"/>
              <a:ext cx="17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900"/>
                <a:t>60</a:t>
              </a:r>
              <a:endParaRPr lang="de-DE" altLang="de-DE"/>
            </a:p>
          </p:txBody>
        </p:sp>
        <p:sp>
          <p:nvSpPr>
            <p:cNvPr id="11423" name="Rectangle 1455"/>
            <p:cNvSpPr>
              <a:spLocks noChangeArrowheads="1"/>
            </p:cNvSpPr>
            <p:nvPr/>
          </p:nvSpPr>
          <p:spPr bwMode="auto">
            <a:xfrm>
              <a:off x="453" y="1703"/>
              <a:ext cx="17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900"/>
                <a:t>80</a:t>
              </a:r>
              <a:endParaRPr lang="de-DE" altLang="de-DE"/>
            </a:p>
          </p:txBody>
        </p:sp>
        <p:sp>
          <p:nvSpPr>
            <p:cNvPr id="11424" name="Rectangle 1456"/>
            <p:cNvSpPr>
              <a:spLocks noChangeArrowheads="1"/>
            </p:cNvSpPr>
            <p:nvPr/>
          </p:nvSpPr>
          <p:spPr bwMode="auto">
            <a:xfrm>
              <a:off x="369" y="1337"/>
              <a:ext cx="25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900"/>
                <a:t>100</a:t>
              </a:r>
              <a:endParaRPr lang="de-DE" altLang="de-DE"/>
            </a:p>
          </p:txBody>
        </p:sp>
        <p:sp>
          <p:nvSpPr>
            <p:cNvPr id="11425" name="Rectangle 1457"/>
            <p:cNvSpPr>
              <a:spLocks noChangeArrowheads="1"/>
            </p:cNvSpPr>
            <p:nvPr/>
          </p:nvSpPr>
          <p:spPr bwMode="auto">
            <a:xfrm>
              <a:off x="369" y="970"/>
              <a:ext cx="25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900"/>
                <a:t>120</a:t>
              </a:r>
              <a:endParaRPr lang="de-DE" altLang="de-DE"/>
            </a:p>
          </p:txBody>
        </p:sp>
        <p:sp>
          <p:nvSpPr>
            <p:cNvPr id="11426" name="Rectangle 1458"/>
            <p:cNvSpPr>
              <a:spLocks noChangeArrowheads="1"/>
            </p:cNvSpPr>
            <p:nvPr/>
          </p:nvSpPr>
          <p:spPr bwMode="auto">
            <a:xfrm>
              <a:off x="369" y="604"/>
              <a:ext cx="25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900"/>
                <a:t>140</a:t>
              </a:r>
              <a:endParaRPr lang="de-DE" altLang="de-DE"/>
            </a:p>
          </p:txBody>
        </p:sp>
        <p:sp>
          <p:nvSpPr>
            <p:cNvPr id="11427" name="Rectangle 1459"/>
            <p:cNvSpPr>
              <a:spLocks noChangeArrowheads="1"/>
            </p:cNvSpPr>
            <p:nvPr/>
          </p:nvSpPr>
          <p:spPr bwMode="auto">
            <a:xfrm>
              <a:off x="700" y="3382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900"/>
                <a:t>0</a:t>
              </a:r>
              <a:endParaRPr lang="de-DE" altLang="de-DE"/>
            </a:p>
          </p:txBody>
        </p:sp>
        <p:sp>
          <p:nvSpPr>
            <p:cNvPr id="11428" name="Rectangle 1460"/>
            <p:cNvSpPr>
              <a:spLocks noChangeArrowheads="1"/>
            </p:cNvSpPr>
            <p:nvPr/>
          </p:nvSpPr>
          <p:spPr bwMode="auto">
            <a:xfrm>
              <a:off x="1908" y="3382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900"/>
                <a:t>5</a:t>
              </a:r>
              <a:endParaRPr lang="de-DE" altLang="de-DE"/>
            </a:p>
          </p:txBody>
        </p:sp>
        <p:sp>
          <p:nvSpPr>
            <p:cNvPr id="11429" name="Rectangle 1461"/>
            <p:cNvSpPr>
              <a:spLocks noChangeArrowheads="1"/>
            </p:cNvSpPr>
            <p:nvPr/>
          </p:nvSpPr>
          <p:spPr bwMode="auto">
            <a:xfrm>
              <a:off x="3070" y="3382"/>
              <a:ext cx="17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900"/>
                <a:t>10</a:t>
              </a:r>
              <a:endParaRPr lang="de-DE" altLang="de-DE"/>
            </a:p>
          </p:txBody>
        </p:sp>
        <p:sp>
          <p:nvSpPr>
            <p:cNvPr id="11430" name="Rectangle 1462"/>
            <p:cNvSpPr>
              <a:spLocks noChangeArrowheads="1"/>
            </p:cNvSpPr>
            <p:nvPr/>
          </p:nvSpPr>
          <p:spPr bwMode="auto">
            <a:xfrm>
              <a:off x="4278" y="3382"/>
              <a:ext cx="17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900"/>
                <a:t>15</a:t>
              </a:r>
              <a:endParaRPr lang="de-DE" altLang="de-DE"/>
            </a:p>
          </p:txBody>
        </p:sp>
        <p:sp>
          <p:nvSpPr>
            <p:cNvPr id="11431" name="Rectangle 1463"/>
            <p:cNvSpPr>
              <a:spLocks noChangeArrowheads="1"/>
            </p:cNvSpPr>
            <p:nvPr/>
          </p:nvSpPr>
          <p:spPr bwMode="auto">
            <a:xfrm>
              <a:off x="5486" y="3382"/>
              <a:ext cx="17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900"/>
                <a:t>20</a:t>
              </a:r>
              <a:endParaRPr lang="de-DE" altLang="de-DE"/>
            </a:p>
          </p:txBody>
        </p:sp>
        <p:sp>
          <p:nvSpPr>
            <p:cNvPr id="11432" name="Rectangle 1464"/>
            <p:cNvSpPr>
              <a:spLocks noChangeArrowheads="1"/>
            </p:cNvSpPr>
            <p:nvPr/>
          </p:nvSpPr>
          <p:spPr bwMode="auto">
            <a:xfrm>
              <a:off x="2531" y="3642"/>
              <a:ext cx="131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900"/>
                <a:t>Verschiebung [mm]</a:t>
              </a:r>
              <a:endParaRPr lang="de-DE" altLang="de-DE"/>
            </a:p>
          </p:txBody>
        </p:sp>
        <p:sp>
          <p:nvSpPr>
            <p:cNvPr id="11433" name="Rectangle 1465"/>
            <p:cNvSpPr>
              <a:spLocks noChangeArrowheads="1"/>
            </p:cNvSpPr>
            <p:nvPr/>
          </p:nvSpPr>
          <p:spPr bwMode="auto">
            <a:xfrm rot="16200000">
              <a:off x="-91" y="1871"/>
              <a:ext cx="60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900"/>
                <a:t>Last [kN]</a:t>
              </a:r>
              <a:endParaRPr lang="de-DE" altLang="de-DE"/>
            </a:p>
          </p:txBody>
        </p:sp>
        <p:sp>
          <p:nvSpPr>
            <p:cNvPr id="11434" name="Rectangle 1466"/>
            <p:cNvSpPr>
              <a:spLocks noChangeArrowheads="1"/>
            </p:cNvSpPr>
            <p:nvPr/>
          </p:nvSpPr>
          <p:spPr bwMode="auto">
            <a:xfrm>
              <a:off x="4232" y="2563"/>
              <a:ext cx="1007" cy="433"/>
            </a:xfrm>
            <a:prstGeom prst="rect">
              <a:avLst/>
            </a:prstGeom>
            <a:noFill/>
            <a:ln w="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1435" name="Line 1467"/>
            <p:cNvSpPr>
              <a:spLocks noChangeShapeType="1"/>
            </p:cNvSpPr>
            <p:nvPr/>
          </p:nvSpPr>
          <p:spPr bwMode="auto">
            <a:xfrm>
              <a:off x="4278" y="2676"/>
              <a:ext cx="156" cy="0"/>
            </a:xfrm>
            <a:prstGeom prst="line">
              <a:avLst/>
            </a:prstGeom>
            <a:noFill/>
            <a:ln w="3016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36" name="Rectangle 1468"/>
            <p:cNvSpPr>
              <a:spLocks noChangeArrowheads="1"/>
            </p:cNvSpPr>
            <p:nvPr/>
          </p:nvSpPr>
          <p:spPr bwMode="auto">
            <a:xfrm>
              <a:off x="4473" y="2596"/>
              <a:ext cx="76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900">
                  <a:solidFill>
                    <a:srgbClr val="FFFF00"/>
                  </a:solidFill>
                </a:rPr>
                <a:t>unverstärkt</a:t>
              </a:r>
              <a:endParaRPr lang="de-DE" altLang="de-DE"/>
            </a:p>
          </p:txBody>
        </p:sp>
        <p:sp>
          <p:nvSpPr>
            <p:cNvPr id="11437" name="Line 1469"/>
            <p:cNvSpPr>
              <a:spLocks noChangeShapeType="1"/>
            </p:cNvSpPr>
            <p:nvPr/>
          </p:nvSpPr>
          <p:spPr bwMode="auto">
            <a:xfrm>
              <a:off x="4278" y="2889"/>
              <a:ext cx="156" cy="0"/>
            </a:xfrm>
            <a:prstGeom prst="line">
              <a:avLst/>
            </a:prstGeom>
            <a:noFill/>
            <a:ln w="30163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38" name="Rectangle 1470"/>
            <p:cNvSpPr>
              <a:spLocks noChangeArrowheads="1"/>
            </p:cNvSpPr>
            <p:nvPr/>
          </p:nvSpPr>
          <p:spPr bwMode="auto">
            <a:xfrm>
              <a:off x="4473" y="2809"/>
              <a:ext cx="59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900">
                  <a:solidFill>
                    <a:srgbClr val="FFFF00"/>
                  </a:solidFill>
                </a:rPr>
                <a:t>verstärkt</a:t>
              </a:r>
              <a:endParaRPr lang="de-DE" altLang="de-DE"/>
            </a:p>
          </p:txBody>
        </p:sp>
      </p:grp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A1E8-4476-4054-844F-29A61A79E439}" type="datetime1">
              <a:rPr lang="de-DE" smtClean="0"/>
              <a:t>10.11.2022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261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lienmaster_Fächer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2.xml><?xml version="1.0" encoding="utf-8"?>
<a:theme xmlns:a="http://schemas.openxmlformats.org/drawingml/2006/main" name="Folienmaster_Form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3.xml><?xml version="1.0" encoding="utf-8"?>
<a:theme xmlns:a="http://schemas.openxmlformats.org/drawingml/2006/main" name="Folienmaster_Punkte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Design1</Template>
  <TotalTime>0</TotalTime>
  <Words>186</Words>
  <Application>Microsoft Office PowerPoint</Application>
  <PresentationFormat>Breitbild</PresentationFormat>
  <Paragraphs>75</Paragraphs>
  <Slides>11</Slides>
  <Notes>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Arial</vt:lpstr>
      <vt:lpstr>Calibri</vt:lpstr>
      <vt:lpstr>Times New Roman</vt:lpstr>
      <vt:lpstr>Folienmaster_Fächer</vt:lpstr>
      <vt:lpstr>Folienmaster_Form</vt:lpstr>
      <vt:lpstr>Folienmaster_Punkte</vt:lpstr>
      <vt:lpstr>CorelDRAW 8.0-Grafik</vt:lpstr>
      <vt:lpstr>MathType 4.0 Equation</vt:lpstr>
      <vt:lpstr>PowerPoint-Präsentation</vt:lpstr>
      <vt:lpstr> Thema </vt:lpstr>
      <vt:lpstr>Beispiele für Aufzählungen</vt:lpstr>
      <vt:lpstr>Beispiele für Darstellung von Formeln:</vt:lpstr>
      <vt:lpstr>Darstellung von Bildern (ggf. mit zusätzlichen Elementen z.B. Pfeil)</vt:lpstr>
      <vt:lpstr>PowerPoint-Präsentation</vt:lpstr>
      <vt:lpstr>Darstellung von Holz und Verbindungen</vt:lpstr>
      <vt:lpstr>Darstellung von Diagrammen</vt:lpstr>
      <vt:lpstr>Darstellung von Diagrammen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Franzi</dc:creator>
  <cp:lastModifiedBy>Stephan</cp:lastModifiedBy>
  <cp:revision>210</cp:revision>
  <dcterms:created xsi:type="dcterms:W3CDTF">2017-12-07T14:50:50Z</dcterms:created>
  <dcterms:modified xsi:type="dcterms:W3CDTF">2022-11-10T10:22:49Z</dcterms:modified>
</cp:coreProperties>
</file>